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711" r:id="rId5"/>
  </p:sldMasterIdLst>
  <p:notesMasterIdLst>
    <p:notesMasterId r:id="rId11"/>
  </p:notesMasterIdLst>
  <p:sldIdLst>
    <p:sldId id="712" r:id="rId6"/>
    <p:sldId id="276" r:id="rId7"/>
    <p:sldId id="773" r:id="rId8"/>
    <p:sldId id="774" r:id="rId9"/>
    <p:sldId id="775" r:id="rId10"/>
  </p:sldIdLst>
  <p:sldSz cx="12192000" cy="6858000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78DF1-791B-4C48-8819-75C833F03D95}" v="6" dt="2025-10-03T13:02:59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e Duyck" userId="beafb61a-eb77-47f2-af41-0a7447bced42" providerId="ADAL" clId="{41E78DF1-791B-4C48-8819-75C833F03D95}"/>
    <pc:docChg chg="custSel modSld">
      <pc:chgData name="Tine Duyck" userId="beafb61a-eb77-47f2-af41-0a7447bced42" providerId="ADAL" clId="{41E78DF1-791B-4C48-8819-75C833F03D95}" dt="2025-10-03T13:02:59.981" v="10" actId="108"/>
      <pc:docMkLst>
        <pc:docMk/>
      </pc:docMkLst>
      <pc:sldChg chg="delSp">
        <pc:chgData name="Tine Duyck" userId="beafb61a-eb77-47f2-af41-0a7447bced42" providerId="ADAL" clId="{41E78DF1-791B-4C48-8819-75C833F03D95}" dt="2025-10-03T13:00:07.475" v="0" actId="21"/>
        <pc:sldMkLst>
          <pc:docMk/>
          <pc:sldMk cId="2885872153" sldId="773"/>
        </pc:sldMkLst>
        <pc:spChg chg="del">
          <ac:chgData name="Tine Duyck" userId="beafb61a-eb77-47f2-af41-0a7447bced42" providerId="ADAL" clId="{41E78DF1-791B-4C48-8819-75C833F03D95}" dt="2025-10-03T13:00:07.475" v="0" actId="21"/>
          <ac:spMkLst>
            <pc:docMk/>
            <pc:sldMk cId="2885872153" sldId="773"/>
            <ac:spMk id="35" creationId="{9F51D081-3237-EEA9-A185-6B5E65F37ABF}"/>
          </ac:spMkLst>
        </pc:spChg>
        <pc:picChg chg="del">
          <ac:chgData name="Tine Duyck" userId="beafb61a-eb77-47f2-af41-0a7447bced42" providerId="ADAL" clId="{41E78DF1-791B-4C48-8819-75C833F03D95}" dt="2025-10-03T13:00:07.475" v="0" actId="21"/>
          <ac:picMkLst>
            <pc:docMk/>
            <pc:sldMk cId="2885872153" sldId="773"/>
            <ac:picMk id="1040" creationId="{A23456F5-7187-8033-4B5D-ACD19B249C18}"/>
          </ac:picMkLst>
        </pc:picChg>
      </pc:sldChg>
      <pc:sldChg chg="addSp delSp modSp mod">
        <pc:chgData name="Tine Duyck" userId="beafb61a-eb77-47f2-af41-0a7447bced42" providerId="ADAL" clId="{41E78DF1-791B-4C48-8819-75C833F03D95}" dt="2025-10-03T13:02:59.981" v="10" actId="108"/>
        <pc:sldMkLst>
          <pc:docMk/>
          <pc:sldMk cId="4184873695" sldId="774"/>
        </pc:sldMkLst>
        <pc:spChg chg="add mod">
          <ac:chgData name="Tine Duyck" userId="beafb61a-eb77-47f2-af41-0a7447bced42" providerId="ADAL" clId="{41E78DF1-791B-4C48-8819-75C833F03D95}" dt="2025-10-03T13:00:40.277" v="4" actId="1076"/>
          <ac:spMkLst>
            <pc:docMk/>
            <pc:sldMk cId="4184873695" sldId="774"/>
            <ac:spMk id="6" creationId="{921ABEBA-3B5D-3140-54FE-DC2F16C713EC}"/>
          </ac:spMkLst>
        </pc:spChg>
        <pc:picChg chg="add mod">
          <ac:chgData name="Tine Duyck" userId="beafb61a-eb77-47f2-af41-0a7447bced42" providerId="ADAL" clId="{41E78DF1-791B-4C48-8819-75C833F03D95}" dt="2025-10-03T13:00:31.552" v="3" actId="14100"/>
          <ac:picMkLst>
            <pc:docMk/>
            <pc:sldMk cId="4184873695" sldId="774"/>
            <ac:picMk id="3" creationId="{B5613634-2F84-DC27-2445-459B8636D040}"/>
          </ac:picMkLst>
        </pc:picChg>
        <pc:picChg chg="add mod">
          <ac:chgData name="Tine Duyck" userId="beafb61a-eb77-47f2-af41-0a7447bced42" providerId="ADAL" clId="{41E78DF1-791B-4C48-8819-75C833F03D95}" dt="2025-10-03T13:02:55.078" v="9" actId="14100"/>
          <ac:picMkLst>
            <pc:docMk/>
            <pc:sldMk cId="4184873695" sldId="774"/>
            <ac:picMk id="7" creationId="{1BD52F75-4D24-C5B0-6A39-B92BDB4F145B}"/>
          </ac:picMkLst>
        </pc:picChg>
        <pc:picChg chg="mod">
          <ac:chgData name="Tine Duyck" userId="beafb61a-eb77-47f2-af41-0a7447bced42" providerId="ADAL" clId="{41E78DF1-791B-4C48-8819-75C833F03D95}" dt="2025-10-03T13:02:59.981" v="10" actId="108"/>
          <ac:picMkLst>
            <pc:docMk/>
            <pc:sldMk cId="4184873695" sldId="774"/>
            <ac:picMk id="38" creationId="{5CCE2074-0C5C-347A-8885-AC836D3CB6CC}"/>
          </ac:picMkLst>
        </pc:picChg>
        <pc:picChg chg="del">
          <ac:chgData name="Tine Duyck" userId="beafb61a-eb77-47f2-af41-0a7447bced42" providerId="ADAL" clId="{41E78DF1-791B-4C48-8819-75C833F03D95}" dt="2025-10-03T13:02:23.817" v="5" actId="478"/>
          <ac:picMkLst>
            <pc:docMk/>
            <pc:sldMk cId="4184873695" sldId="774"/>
            <ac:picMk id="59" creationId="{67E78FB8-84A9-FC2F-8E27-1783C00FE5C6}"/>
          </ac:picMkLst>
        </pc:picChg>
      </pc:sldChg>
    </pc:docChg>
  </pc:docChgLst>
  <pc:docChgLst>
    <pc:chgData name="Tine Duyck" userId="beafb61a-eb77-47f2-af41-0a7447bced42" providerId="ADAL" clId="{9870F869-B298-4CA3-8729-548B1B4562C6}"/>
    <pc:docChg chg="modSld">
      <pc:chgData name="Tine Duyck" userId="beafb61a-eb77-47f2-af41-0a7447bced42" providerId="ADAL" clId="{9870F869-B298-4CA3-8729-548B1B4562C6}" dt="2025-06-02T07:59:12.350" v="8" actId="14100"/>
      <pc:docMkLst>
        <pc:docMk/>
      </pc:docMkLst>
      <pc:sldChg chg="modSp mod">
        <pc:chgData name="Tine Duyck" userId="beafb61a-eb77-47f2-af41-0a7447bced42" providerId="ADAL" clId="{9870F869-B298-4CA3-8729-548B1B4562C6}" dt="2025-06-02T07:59:12.350" v="8" actId="14100"/>
        <pc:sldMkLst>
          <pc:docMk/>
          <pc:sldMk cId="4184873695" sldId="774"/>
        </pc:sldMkLst>
      </pc:sldChg>
    </pc:docChg>
  </pc:docChgLst>
  <pc:docChgLst>
    <pc:chgData name="Tine Duyck" userId="beafb61a-eb77-47f2-af41-0a7447bced42" providerId="ADAL" clId="{0B4DA2F4-77D3-4C5D-BFB8-6469D0F748DF}"/>
    <pc:docChg chg="custSel addSld delSld modSld">
      <pc:chgData name="Tine Duyck" userId="beafb61a-eb77-47f2-af41-0a7447bced42" providerId="ADAL" clId="{0B4DA2F4-77D3-4C5D-BFB8-6469D0F748DF}" dt="2025-09-02T14:34:57.982" v="624" actId="6549"/>
      <pc:docMkLst>
        <pc:docMk/>
      </pc:docMkLst>
      <pc:sldChg chg="del">
        <pc:chgData name="Tine Duyck" userId="beafb61a-eb77-47f2-af41-0a7447bced42" providerId="ADAL" clId="{0B4DA2F4-77D3-4C5D-BFB8-6469D0F748DF}" dt="2025-09-02T14:11:39.432" v="0" actId="47"/>
        <pc:sldMkLst>
          <pc:docMk/>
          <pc:sldMk cId="2358081912" sldId="772"/>
        </pc:sldMkLst>
      </pc:sldChg>
      <pc:sldChg chg="addSp delSp modSp mod">
        <pc:chgData name="Tine Duyck" userId="beafb61a-eb77-47f2-af41-0a7447bced42" providerId="ADAL" clId="{0B4DA2F4-77D3-4C5D-BFB8-6469D0F748DF}" dt="2025-09-02T14:24:41.515" v="441" actId="108"/>
        <pc:sldMkLst>
          <pc:docMk/>
          <pc:sldMk cId="2885872153" sldId="773"/>
        </pc:sldMkLst>
      </pc:sldChg>
      <pc:sldChg chg="addSp delSp modSp mod">
        <pc:chgData name="Tine Duyck" userId="beafb61a-eb77-47f2-af41-0a7447bced42" providerId="ADAL" clId="{0B4DA2F4-77D3-4C5D-BFB8-6469D0F748DF}" dt="2025-09-02T14:31:35.333" v="613" actId="6549"/>
        <pc:sldMkLst>
          <pc:docMk/>
          <pc:sldMk cId="4184873695" sldId="774"/>
        </pc:sldMkLst>
      </pc:sldChg>
      <pc:sldChg chg="addSp delSp modSp new mod modClrScheme chgLayout">
        <pc:chgData name="Tine Duyck" userId="beafb61a-eb77-47f2-af41-0a7447bced42" providerId="ADAL" clId="{0B4DA2F4-77D3-4C5D-BFB8-6469D0F748DF}" dt="2025-09-02T14:34:57.982" v="624" actId="6549"/>
        <pc:sldMkLst>
          <pc:docMk/>
          <pc:sldMk cId="1920811292" sldId="775"/>
        </pc:sldMkLst>
      </pc:sldChg>
    </pc:docChg>
  </pc:docChgLst>
  <pc:docChgLst>
    <pc:chgData name="Tine Duyck" userId="S::tduyck@kinepolis.com::beafb61a-eb77-47f2-af41-0a7447bced42" providerId="AD" clId="Web-{8618B6AC-8612-4E9D-A477-F9B17B1FBE33}"/>
    <pc:docChg chg="modSld">
      <pc:chgData name="Tine Duyck" userId="S::tduyck@kinepolis.com::beafb61a-eb77-47f2-af41-0a7447bced42" providerId="AD" clId="Web-{8618B6AC-8612-4E9D-A477-F9B17B1FBE33}" dt="2025-07-02T08:09:13.666" v="35" actId="20577"/>
      <pc:docMkLst>
        <pc:docMk/>
      </pc:docMkLst>
      <pc:sldChg chg="addSp modSp">
        <pc:chgData name="Tine Duyck" userId="S::tduyck@kinepolis.com::beafb61a-eb77-47f2-af41-0a7447bced42" providerId="AD" clId="Web-{8618B6AC-8612-4E9D-A477-F9B17B1FBE33}" dt="2025-07-02T08:09:13.666" v="35" actId="20577"/>
        <pc:sldMkLst>
          <pc:docMk/>
          <pc:sldMk cId="2885872153" sldId="7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B021A-FA46-49F1-95F0-F7014CC124AE}" type="datetimeFigureOut">
              <a:rPr lang="nl-BE" smtClean="0"/>
              <a:t>3/10/2025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0860F-257F-4DC5-95AE-0D6C2CAD54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636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1487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sz="9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92518-E6FB-4917-9A00-BED86C8FF9A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52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E279F-62BF-B95E-8410-7F54C2D05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F57B82-17F2-A066-B1B5-A641D22E5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11F3BF-7DE3-81A2-A768-7A7B92866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05E6A-1EE2-F926-BDD0-E6049F5DB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92518-E6FB-4917-9A00-BED86C8FF9A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20AA5-143C-5C49-D4ED-706621AA9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91D9A8-14C8-4074-E3FF-055161A62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188F3-5E43-D72D-E1FD-3FB7E6B48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54D0E-CC18-EB75-2E9B-5E7CAC2A1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92518-E6FB-4917-9A00-BED86C8FF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0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GradientBack">
            <a:extLst>
              <a:ext uri="{FF2B5EF4-FFF2-40B4-BE49-F238E27FC236}">
                <a16:creationId xmlns:a16="http://schemas.microsoft.com/office/drawing/2014/main" id="{05E83E00-D591-56B3-11BB-1B5D43325553}"/>
              </a:ext>
            </a:extLst>
          </p:cNvPr>
          <p:cNvSpPr/>
          <p:nvPr/>
        </p:nvSpPr>
        <p:spPr>
          <a:xfrm rot="10800000">
            <a:off x="0" y="0"/>
            <a:ext cx="12192000" cy="685706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E3F03EF-1826-CA72-0B70-930D909501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540624" cy="6701028"/>
          </a:xfrm>
          <a:custGeom>
            <a:avLst/>
            <a:gdLst>
              <a:gd name="connsiteX0" fmla="*/ 0 w 7540624"/>
              <a:gd name="connsiteY0" fmla="*/ 0 h 6701028"/>
              <a:gd name="connsiteX1" fmla="*/ 7540624 w 7540624"/>
              <a:gd name="connsiteY1" fmla="*/ 0 h 6701028"/>
              <a:gd name="connsiteX2" fmla="*/ 7540624 w 7540624"/>
              <a:gd name="connsiteY2" fmla="*/ 934 h 6701028"/>
              <a:gd name="connsiteX3" fmla="*/ 6541855 w 7540624"/>
              <a:gd name="connsiteY3" fmla="*/ 2534920 h 6701028"/>
              <a:gd name="connsiteX4" fmla="*/ 5365205 w 7540624"/>
              <a:gd name="connsiteY4" fmla="*/ 2534920 h 6701028"/>
              <a:gd name="connsiteX5" fmla="*/ 5222240 w 7540624"/>
              <a:gd name="connsiteY5" fmla="*/ 2677885 h 6701028"/>
              <a:gd name="connsiteX6" fmla="*/ 5222240 w 7540624"/>
              <a:gd name="connsiteY6" fmla="*/ 4159795 h 6701028"/>
              <a:gd name="connsiteX7" fmla="*/ 5365205 w 7540624"/>
              <a:gd name="connsiteY7" fmla="*/ 4302760 h 6701028"/>
              <a:gd name="connsiteX8" fmla="*/ 5845062 w 7540624"/>
              <a:gd name="connsiteY8" fmla="*/ 4302760 h 6701028"/>
              <a:gd name="connsiteX9" fmla="*/ 4899786 w 7540624"/>
              <a:gd name="connsiteY9" fmla="*/ 6701028 h 6701028"/>
              <a:gd name="connsiteX10" fmla="*/ 0 w 7540624"/>
              <a:gd name="connsiteY10" fmla="*/ 6701028 h 6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40624" h="6701028">
                <a:moveTo>
                  <a:pt x="0" y="0"/>
                </a:moveTo>
                <a:lnTo>
                  <a:pt x="7540624" y="0"/>
                </a:lnTo>
                <a:lnTo>
                  <a:pt x="7540624" y="934"/>
                </a:lnTo>
                <a:lnTo>
                  <a:pt x="6541855" y="2534920"/>
                </a:lnTo>
                <a:lnTo>
                  <a:pt x="5365205" y="2534920"/>
                </a:lnTo>
                <a:cubicBezTo>
                  <a:pt x="5286248" y="2534920"/>
                  <a:pt x="5222240" y="2598928"/>
                  <a:pt x="5222240" y="2677885"/>
                </a:cubicBezTo>
                <a:lnTo>
                  <a:pt x="5222240" y="4159795"/>
                </a:lnTo>
                <a:cubicBezTo>
                  <a:pt x="5222240" y="4238752"/>
                  <a:pt x="5286248" y="4302760"/>
                  <a:pt x="5365205" y="4302760"/>
                </a:cubicBezTo>
                <a:lnTo>
                  <a:pt x="5845062" y="4302760"/>
                </a:lnTo>
                <a:lnTo>
                  <a:pt x="4899786" y="6701028"/>
                </a:lnTo>
                <a:lnTo>
                  <a:pt x="0" y="67010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err="1"/>
              <a:t>Add</a:t>
            </a:r>
            <a:r>
              <a:rPr lang="nl-BE" dirty="0"/>
              <a:t> a picture</a:t>
            </a:r>
          </a:p>
        </p:txBody>
      </p:sp>
      <p:pic>
        <p:nvPicPr>
          <p:cNvPr id="13" name="!!LogoBox">
            <a:extLst>
              <a:ext uri="{FF2B5EF4-FFF2-40B4-BE49-F238E27FC236}">
                <a16:creationId xmlns:a16="http://schemas.microsoft.com/office/drawing/2014/main" id="{4EF184E6-C1D0-F942-CA04-191E5CED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1008" y="1774523"/>
            <a:ext cx="2889984" cy="2877024"/>
          </a:xfrm>
          <a:prstGeom prst="rect">
            <a:avLst/>
          </a:prstGeom>
        </p:spPr>
      </p:pic>
      <p:sp>
        <p:nvSpPr>
          <p:cNvPr id="14" name="!!OrangeGradient">
            <a:extLst>
              <a:ext uri="{FF2B5EF4-FFF2-40B4-BE49-F238E27FC236}">
                <a16:creationId xmlns:a16="http://schemas.microsoft.com/office/drawing/2014/main" id="{F8509A3E-B399-DDF0-CE8E-9E7797C35188}"/>
              </a:ext>
            </a:extLst>
          </p:cNvPr>
          <p:cNvSpPr/>
          <p:nvPr/>
        </p:nvSpPr>
        <p:spPr>
          <a:xfrm rot="10800000">
            <a:off x="0" y="6731000"/>
            <a:ext cx="12192000" cy="12657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!!White">
            <a:extLst>
              <a:ext uri="{FF2B5EF4-FFF2-40B4-BE49-F238E27FC236}">
                <a16:creationId xmlns:a16="http://schemas.microsoft.com/office/drawing/2014/main" id="{39F1C6F4-3596-2908-4618-A0A5B8E2E38D}"/>
              </a:ext>
            </a:extLst>
          </p:cNvPr>
          <p:cNvSpPr/>
          <p:nvPr/>
        </p:nvSpPr>
        <p:spPr>
          <a:xfrm rot="10800000">
            <a:off x="0" y="6701451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EA3B4B-0001-8B3F-81B9-673E6DEFA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6962" y="2819400"/>
            <a:ext cx="4452764" cy="12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440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 dirty="0"/>
              <a:t>Add a title for your presentation</a:t>
            </a:r>
            <a:endParaRPr lang="nl-B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E87EC-ADFD-8745-51C2-1E72F05B638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D8C155A-FA69-44EB-AA51-96CA0637703B}" type="datetime6">
              <a:rPr lang="en-US" smtClean="0"/>
              <a:t>October 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F6298-827E-CD85-9214-B393E9F078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2B48E-2F53-0444-6662-3B821F1C9D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85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409021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3060737"/>
            <a:ext cx="1863908" cy="9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en-US" sz="4800" b="1" smtClean="0">
                <a:gradFill>
                  <a:gsLst>
                    <a:gs pos="0">
                      <a:srgbClr val="FCB040"/>
                    </a:gs>
                    <a:gs pos="5050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2428610"/>
            <a:ext cx="133216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cxnSp>
        <p:nvCxnSpPr>
          <p:cNvPr id="9" name="!!Line2">
            <a:extLst>
              <a:ext uri="{FF2B5EF4-FFF2-40B4-BE49-F238E27FC236}">
                <a16:creationId xmlns:a16="http://schemas.microsoft.com/office/drawing/2014/main" id="{F93C3FF0-A30E-4505-4253-ED57A68D386D}"/>
              </a:ext>
            </a:extLst>
          </p:cNvPr>
          <p:cNvCxnSpPr>
            <a:cxnSpLocks/>
          </p:cNvCxnSpPr>
          <p:nvPr/>
        </p:nvCxnSpPr>
        <p:spPr>
          <a:xfrm flipV="1">
            <a:off x="6440358" y="557951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66FE298-0ECB-A036-96D0-693B08B8EB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6195" y="637333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F9B090-46D8-BA23-03BD-FB3B01DE80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0357" y="681246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3CC583F-040C-21B5-AEC2-5E4B51EE21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0357" y="950448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899D7FB3-C088-CE8E-1A53-503D1A5FE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0357" y="1439930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2" name="!!Line2">
            <a:extLst>
              <a:ext uri="{FF2B5EF4-FFF2-40B4-BE49-F238E27FC236}">
                <a16:creationId xmlns:a16="http://schemas.microsoft.com/office/drawing/2014/main" id="{FFD3B55E-4D1A-E442-E7A8-D3A408F27C56}"/>
              </a:ext>
            </a:extLst>
          </p:cNvPr>
          <p:cNvCxnSpPr>
            <a:cxnSpLocks/>
          </p:cNvCxnSpPr>
          <p:nvPr/>
        </p:nvCxnSpPr>
        <p:spPr>
          <a:xfrm flipV="1">
            <a:off x="6440358" y="2019433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74E11208-F396-541E-3780-8B2831B691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16195" y="2098815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5D72D51F-1279-F45E-9B3B-B309ECE8EE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0357" y="2142728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A497867-CFDF-B54C-5D42-B829504CC3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0357" y="2411930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C072E76D-425C-4102-2E2D-5B45FA149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0357" y="2901412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7" name="!!Line2">
            <a:extLst>
              <a:ext uri="{FF2B5EF4-FFF2-40B4-BE49-F238E27FC236}">
                <a16:creationId xmlns:a16="http://schemas.microsoft.com/office/drawing/2014/main" id="{589C497F-3ADD-6C32-1132-B7C321DEA086}"/>
              </a:ext>
            </a:extLst>
          </p:cNvPr>
          <p:cNvCxnSpPr>
            <a:cxnSpLocks/>
          </p:cNvCxnSpPr>
          <p:nvPr/>
        </p:nvCxnSpPr>
        <p:spPr>
          <a:xfrm flipV="1">
            <a:off x="6440358" y="3493330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1605D6A0-7F53-9B7F-9912-ED6AD9B101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16195" y="3572712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E897476D-AC1D-1F69-2C6F-ACE9BCC8D6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0357" y="3616625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6118ECF-1655-C3BB-C87E-6C8784E0C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0357" y="3885827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E9257DA0-722F-D9DD-1A1B-6CAB9AE6B7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0357" y="4375309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2" name="!!Line2">
            <a:extLst>
              <a:ext uri="{FF2B5EF4-FFF2-40B4-BE49-F238E27FC236}">
                <a16:creationId xmlns:a16="http://schemas.microsoft.com/office/drawing/2014/main" id="{5BAD232A-A788-2BD5-6697-A70B55DA51F6}"/>
              </a:ext>
            </a:extLst>
          </p:cNvPr>
          <p:cNvCxnSpPr>
            <a:cxnSpLocks/>
          </p:cNvCxnSpPr>
          <p:nvPr/>
        </p:nvCxnSpPr>
        <p:spPr>
          <a:xfrm flipV="1">
            <a:off x="6440358" y="4934575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C0D407F1-CBEC-F66E-6DD0-9D7D3A19E7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16195" y="5013957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7065B7E2-E163-1D2E-D898-EB87040893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40357" y="5057870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FEBB553E-40C6-A398-7D67-F5F55E7EE6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40357" y="5327072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FA733B78-66BC-6608-809C-4F77BEFDAA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40357" y="5816554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pic>
        <p:nvPicPr>
          <p:cNvPr id="7" name="!!Menu-Open">
            <a:extLst>
              <a:ext uri="{FF2B5EF4-FFF2-40B4-BE49-F238E27FC236}">
                <a16:creationId xmlns:a16="http://schemas.microsoft.com/office/drawing/2014/main" id="{36127CBD-6CFC-7B4B-E196-56D08A7D5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A948AE2-F302-83E3-3FF3-0B568A29415B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>
              <a:defRPr/>
            </a:pPr>
            <a:fld id="{FE399C6A-6BDD-4CD6-9789-51801C6B5ECF}" type="datetime6">
              <a:rPr lang="en-US" smtClean="0"/>
              <a:t>October 25</a:t>
            </a:fld>
            <a:endParaRPr lang="nl-NL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18A3E9-453B-128D-C78F-B6DDA81A2E3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A09494-BF42-4E2E-A76D-498ABCFFC17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6334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co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Overlay">
            <a:extLst>
              <a:ext uri="{FF2B5EF4-FFF2-40B4-BE49-F238E27FC236}">
                <a16:creationId xmlns:a16="http://schemas.microsoft.com/office/drawing/2014/main" id="{C8733CC0-D6A1-6C9B-13A9-81E9D894E39C}"/>
              </a:ext>
            </a:extLst>
          </p:cNvPr>
          <p:cNvSpPr/>
          <p:nvPr/>
        </p:nvSpPr>
        <p:spPr>
          <a:xfrm>
            <a:off x="-3" y="0"/>
            <a:ext cx="12186356" cy="6859445"/>
          </a:xfrm>
          <a:custGeom>
            <a:avLst/>
            <a:gdLst>
              <a:gd name="connsiteX0" fmla="*/ 9852645 w 12186356"/>
              <a:gd name="connsiteY0" fmla="*/ 5033782 h 6859445"/>
              <a:gd name="connsiteX1" fmla="*/ 9721631 w 12186356"/>
              <a:gd name="connsiteY1" fmla="*/ 5435364 h 6859445"/>
              <a:gd name="connsiteX2" fmla="*/ 10095462 w 12186356"/>
              <a:gd name="connsiteY2" fmla="*/ 5557039 h 6859445"/>
              <a:gd name="connsiteX3" fmla="*/ 10095729 w 12186356"/>
              <a:gd name="connsiteY3" fmla="*/ 5557039 h 6859445"/>
              <a:gd name="connsiteX4" fmla="*/ 10226477 w 12186356"/>
              <a:gd name="connsiteY4" fmla="*/ 5155457 h 6859445"/>
              <a:gd name="connsiteX5" fmla="*/ 10122145 w 12186356"/>
              <a:gd name="connsiteY5" fmla="*/ 4206337 h 6859445"/>
              <a:gd name="connsiteX6" fmla="*/ 9991131 w 12186356"/>
              <a:gd name="connsiteY6" fmla="*/ 4607918 h 6859445"/>
              <a:gd name="connsiteX7" fmla="*/ 10364962 w 12186356"/>
              <a:gd name="connsiteY7" fmla="*/ 4729594 h 6859445"/>
              <a:gd name="connsiteX8" fmla="*/ 10364962 w 12186356"/>
              <a:gd name="connsiteY8" fmla="*/ 4729860 h 6859445"/>
              <a:gd name="connsiteX9" fmla="*/ 10495976 w 12186356"/>
              <a:gd name="connsiteY9" fmla="*/ 4328279 h 6859445"/>
              <a:gd name="connsiteX10" fmla="*/ 10391645 w 12186356"/>
              <a:gd name="connsiteY10" fmla="*/ 3378891 h 6859445"/>
              <a:gd name="connsiteX11" fmla="*/ 10260898 w 12186356"/>
              <a:gd name="connsiteY11" fmla="*/ 3780473 h 6859445"/>
              <a:gd name="connsiteX12" fmla="*/ 10634729 w 12186356"/>
              <a:gd name="connsiteY12" fmla="*/ 3902148 h 6859445"/>
              <a:gd name="connsiteX13" fmla="*/ 10634729 w 12186356"/>
              <a:gd name="connsiteY13" fmla="*/ 3902415 h 6859445"/>
              <a:gd name="connsiteX14" fmla="*/ 10765477 w 12186356"/>
              <a:gd name="connsiteY14" fmla="*/ 3500833 h 6859445"/>
              <a:gd name="connsiteX15" fmla="*/ 10661145 w 12186356"/>
              <a:gd name="connsiteY15" fmla="*/ 2551179 h 6859445"/>
              <a:gd name="connsiteX16" fmla="*/ 10530398 w 12186356"/>
              <a:gd name="connsiteY16" fmla="*/ 2953027 h 6859445"/>
              <a:gd name="connsiteX17" fmla="*/ 10904496 w 12186356"/>
              <a:gd name="connsiteY17" fmla="*/ 3074703 h 6859445"/>
              <a:gd name="connsiteX18" fmla="*/ 10904496 w 12186356"/>
              <a:gd name="connsiteY18" fmla="*/ 3074436 h 6859445"/>
              <a:gd name="connsiteX19" fmla="*/ 11035244 w 12186356"/>
              <a:gd name="connsiteY19" fmla="*/ 2672854 h 6859445"/>
              <a:gd name="connsiteX20" fmla="*/ 10930912 w 12186356"/>
              <a:gd name="connsiteY20" fmla="*/ 1723733 h 6859445"/>
              <a:gd name="connsiteX21" fmla="*/ 10799898 w 12186356"/>
              <a:gd name="connsiteY21" fmla="*/ 2125315 h 6859445"/>
              <a:gd name="connsiteX22" fmla="*/ 11173996 w 12186356"/>
              <a:gd name="connsiteY22" fmla="*/ 2247257 h 6859445"/>
              <a:gd name="connsiteX23" fmla="*/ 11304744 w 12186356"/>
              <a:gd name="connsiteY23" fmla="*/ 1845676 h 6859445"/>
              <a:gd name="connsiteX24" fmla="*/ 11200679 w 12186356"/>
              <a:gd name="connsiteY24" fmla="*/ 896288 h 6859445"/>
              <a:gd name="connsiteX25" fmla="*/ 11069665 w 12186356"/>
              <a:gd name="connsiteY25" fmla="*/ 1297870 h 6859445"/>
              <a:gd name="connsiteX26" fmla="*/ 11443763 w 12186356"/>
              <a:gd name="connsiteY26" fmla="*/ 1419812 h 6859445"/>
              <a:gd name="connsiteX27" fmla="*/ 11444030 w 12186356"/>
              <a:gd name="connsiteY27" fmla="*/ 1419545 h 6859445"/>
              <a:gd name="connsiteX28" fmla="*/ 11575044 w 12186356"/>
              <a:gd name="connsiteY28" fmla="*/ 1017963 h 6859445"/>
              <a:gd name="connsiteX29" fmla="*/ 0 w 12186356"/>
              <a:gd name="connsiteY29" fmla="*/ 0 h 6859445"/>
              <a:gd name="connsiteX30" fmla="*/ 4127502 w 12186356"/>
              <a:gd name="connsiteY30" fmla="*/ 0 h 6859445"/>
              <a:gd name="connsiteX31" fmla="*/ 5212081 w 12186356"/>
              <a:gd name="connsiteY31" fmla="*/ 0 h 6859445"/>
              <a:gd name="connsiteX32" fmla="*/ 12186356 w 12186356"/>
              <a:gd name="connsiteY32" fmla="*/ 0 h 6859445"/>
              <a:gd name="connsiteX33" fmla="*/ 9957243 w 12186356"/>
              <a:gd name="connsiteY33" fmla="*/ 6859445 h 6859445"/>
              <a:gd name="connsiteX34" fmla="*/ 4127502 w 12186356"/>
              <a:gd name="connsiteY34" fmla="*/ 6859445 h 6859445"/>
              <a:gd name="connsiteX35" fmla="*/ 4127502 w 12186356"/>
              <a:gd name="connsiteY35" fmla="*/ 6858000 h 6859445"/>
              <a:gd name="connsiteX36" fmla="*/ 0 w 12186356"/>
              <a:gd name="connsiteY36" fmla="*/ 6858000 h 68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186356" h="6859445">
                <a:moveTo>
                  <a:pt x="9852645" y="5033782"/>
                </a:moveTo>
                <a:lnTo>
                  <a:pt x="9721631" y="5435364"/>
                </a:lnTo>
                <a:lnTo>
                  <a:pt x="10095462" y="5557039"/>
                </a:lnTo>
                <a:lnTo>
                  <a:pt x="10095729" y="5557039"/>
                </a:lnTo>
                <a:lnTo>
                  <a:pt x="10226477" y="5155457"/>
                </a:lnTo>
                <a:close/>
                <a:moveTo>
                  <a:pt x="10122145" y="4206337"/>
                </a:moveTo>
                <a:lnTo>
                  <a:pt x="9991131" y="4607918"/>
                </a:lnTo>
                <a:lnTo>
                  <a:pt x="10364962" y="4729594"/>
                </a:lnTo>
                <a:lnTo>
                  <a:pt x="10364962" y="4729860"/>
                </a:lnTo>
                <a:lnTo>
                  <a:pt x="10495976" y="4328279"/>
                </a:lnTo>
                <a:close/>
                <a:moveTo>
                  <a:pt x="10391645" y="3378891"/>
                </a:moveTo>
                <a:lnTo>
                  <a:pt x="10260898" y="3780473"/>
                </a:lnTo>
                <a:lnTo>
                  <a:pt x="10634729" y="3902148"/>
                </a:lnTo>
                <a:lnTo>
                  <a:pt x="10634729" y="3902415"/>
                </a:lnTo>
                <a:lnTo>
                  <a:pt x="10765477" y="3500833"/>
                </a:lnTo>
                <a:close/>
                <a:moveTo>
                  <a:pt x="10661145" y="2551179"/>
                </a:moveTo>
                <a:lnTo>
                  <a:pt x="10530398" y="2953027"/>
                </a:lnTo>
                <a:lnTo>
                  <a:pt x="10904496" y="3074703"/>
                </a:lnTo>
                <a:lnTo>
                  <a:pt x="10904496" y="3074436"/>
                </a:lnTo>
                <a:lnTo>
                  <a:pt x="11035244" y="2672854"/>
                </a:lnTo>
                <a:close/>
                <a:moveTo>
                  <a:pt x="10930912" y="1723733"/>
                </a:moveTo>
                <a:lnTo>
                  <a:pt x="10799898" y="2125315"/>
                </a:lnTo>
                <a:lnTo>
                  <a:pt x="11173996" y="2247257"/>
                </a:lnTo>
                <a:lnTo>
                  <a:pt x="11304744" y="1845676"/>
                </a:lnTo>
                <a:close/>
                <a:moveTo>
                  <a:pt x="11200679" y="896288"/>
                </a:moveTo>
                <a:lnTo>
                  <a:pt x="11069665" y="1297870"/>
                </a:lnTo>
                <a:lnTo>
                  <a:pt x="11443763" y="1419812"/>
                </a:lnTo>
                <a:lnTo>
                  <a:pt x="11444030" y="1419545"/>
                </a:lnTo>
                <a:lnTo>
                  <a:pt x="11575044" y="1017963"/>
                </a:lnTo>
                <a:close/>
                <a:moveTo>
                  <a:pt x="0" y="0"/>
                </a:moveTo>
                <a:lnTo>
                  <a:pt x="4127502" y="0"/>
                </a:lnTo>
                <a:lnTo>
                  <a:pt x="5212081" y="0"/>
                </a:lnTo>
                <a:lnTo>
                  <a:pt x="12186356" y="0"/>
                </a:lnTo>
                <a:lnTo>
                  <a:pt x="9957243" y="6859445"/>
                </a:lnTo>
                <a:lnTo>
                  <a:pt x="4127502" y="6859445"/>
                </a:lnTo>
                <a:lnTo>
                  <a:pt x="4127502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lvl="0"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409021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3060737"/>
            <a:ext cx="1863908" cy="9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2428610"/>
            <a:ext cx="133216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36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cxnSp>
        <p:nvCxnSpPr>
          <p:cNvPr id="9" name="!!Line2">
            <a:extLst>
              <a:ext uri="{FF2B5EF4-FFF2-40B4-BE49-F238E27FC236}">
                <a16:creationId xmlns:a16="http://schemas.microsoft.com/office/drawing/2014/main" id="{F93C3FF0-A30E-4505-4253-ED57A68D386D}"/>
              </a:ext>
            </a:extLst>
          </p:cNvPr>
          <p:cNvCxnSpPr>
            <a:cxnSpLocks/>
          </p:cNvCxnSpPr>
          <p:nvPr/>
        </p:nvCxnSpPr>
        <p:spPr>
          <a:xfrm flipV="1">
            <a:off x="6440358" y="923711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66FE298-0ECB-A036-96D0-693B08B8EB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6195" y="1003093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F9B090-46D8-BA23-03BD-FB3B01DE80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0357" y="1047006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3CC583F-040C-21B5-AEC2-5E4B51EE21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0357" y="1316208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899D7FB3-C088-CE8E-1A53-503D1A5FE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0357" y="1805690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2" name="!!Line2">
            <a:extLst>
              <a:ext uri="{FF2B5EF4-FFF2-40B4-BE49-F238E27FC236}">
                <a16:creationId xmlns:a16="http://schemas.microsoft.com/office/drawing/2014/main" id="{FFD3B55E-4D1A-E442-E7A8-D3A408F27C56}"/>
              </a:ext>
            </a:extLst>
          </p:cNvPr>
          <p:cNvCxnSpPr>
            <a:cxnSpLocks/>
          </p:cNvCxnSpPr>
          <p:nvPr/>
        </p:nvCxnSpPr>
        <p:spPr>
          <a:xfrm flipV="1">
            <a:off x="6440358" y="2806639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74E11208-F396-541E-3780-8B2831B691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16195" y="2886021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5D72D51F-1279-F45E-9B3B-B309ECE8EE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0357" y="2929934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A497867-CFDF-B54C-5D42-B829504CC3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0357" y="3199136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C072E76D-425C-4102-2E2D-5B45FA149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0357" y="3688618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7" name="!!Line2">
            <a:extLst>
              <a:ext uri="{FF2B5EF4-FFF2-40B4-BE49-F238E27FC236}">
                <a16:creationId xmlns:a16="http://schemas.microsoft.com/office/drawing/2014/main" id="{589C497F-3ADD-6C32-1132-B7C321DEA086}"/>
              </a:ext>
            </a:extLst>
          </p:cNvPr>
          <p:cNvCxnSpPr>
            <a:cxnSpLocks/>
          </p:cNvCxnSpPr>
          <p:nvPr/>
        </p:nvCxnSpPr>
        <p:spPr>
          <a:xfrm flipV="1">
            <a:off x="6440358" y="4689567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1605D6A0-7F53-9B7F-9912-ED6AD9B101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16195" y="4768949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E897476D-AC1D-1F69-2C6F-ACE9BCC8D6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0357" y="4812862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6118ECF-1655-C3BB-C87E-6C8784E0C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0357" y="5082064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E9257DA0-722F-D9DD-1A1B-6CAB9AE6B7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0357" y="5571546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9F9DEEA5-E7E2-06AF-9A32-5908D8147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404FA-BB0D-E812-36C2-F40FF30A770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>
              <a:defRPr/>
            </a:pPr>
            <a:fld id="{6C734DB0-0207-45E7-B73E-C8FAE2E9BA6A}" type="datetime6">
              <a:rPr lang="en-US" smtClean="0"/>
              <a:t>October 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FCF3B-E808-4243-4825-810D7350122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963F8-2254-198F-E566-3A6E5634FAB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12104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0CAC04B-A0EC-94CA-0959-00A1851278EB}"/>
              </a:ext>
            </a:extLst>
          </p:cNvPr>
          <p:cNvSpPr/>
          <p:nvPr/>
        </p:nvSpPr>
        <p:spPr>
          <a:xfrm>
            <a:off x="1" y="0"/>
            <a:ext cx="7197665" cy="6859445"/>
          </a:xfrm>
          <a:custGeom>
            <a:avLst/>
            <a:gdLst>
              <a:gd name="connsiteX0" fmla="*/ 4863954 w 7197665"/>
              <a:gd name="connsiteY0" fmla="*/ 5033782 h 6859445"/>
              <a:gd name="connsiteX1" fmla="*/ 4732940 w 7197665"/>
              <a:gd name="connsiteY1" fmla="*/ 5435364 h 6859445"/>
              <a:gd name="connsiteX2" fmla="*/ 5106771 w 7197665"/>
              <a:gd name="connsiteY2" fmla="*/ 5557039 h 6859445"/>
              <a:gd name="connsiteX3" fmla="*/ 5107038 w 7197665"/>
              <a:gd name="connsiteY3" fmla="*/ 5557039 h 6859445"/>
              <a:gd name="connsiteX4" fmla="*/ 5237786 w 7197665"/>
              <a:gd name="connsiteY4" fmla="*/ 5155457 h 6859445"/>
              <a:gd name="connsiteX5" fmla="*/ 5133454 w 7197665"/>
              <a:gd name="connsiteY5" fmla="*/ 4206337 h 6859445"/>
              <a:gd name="connsiteX6" fmla="*/ 5002440 w 7197665"/>
              <a:gd name="connsiteY6" fmla="*/ 4607918 h 6859445"/>
              <a:gd name="connsiteX7" fmla="*/ 5376271 w 7197665"/>
              <a:gd name="connsiteY7" fmla="*/ 4729594 h 6859445"/>
              <a:gd name="connsiteX8" fmla="*/ 5376271 w 7197665"/>
              <a:gd name="connsiteY8" fmla="*/ 4729860 h 6859445"/>
              <a:gd name="connsiteX9" fmla="*/ 5507285 w 7197665"/>
              <a:gd name="connsiteY9" fmla="*/ 4328279 h 6859445"/>
              <a:gd name="connsiteX10" fmla="*/ 5402954 w 7197665"/>
              <a:gd name="connsiteY10" fmla="*/ 3378891 h 6859445"/>
              <a:gd name="connsiteX11" fmla="*/ 5272207 w 7197665"/>
              <a:gd name="connsiteY11" fmla="*/ 3780473 h 6859445"/>
              <a:gd name="connsiteX12" fmla="*/ 5646038 w 7197665"/>
              <a:gd name="connsiteY12" fmla="*/ 3902148 h 6859445"/>
              <a:gd name="connsiteX13" fmla="*/ 5646038 w 7197665"/>
              <a:gd name="connsiteY13" fmla="*/ 3902415 h 6859445"/>
              <a:gd name="connsiteX14" fmla="*/ 5776786 w 7197665"/>
              <a:gd name="connsiteY14" fmla="*/ 3500833 h 6859445"/>
              <a:gd name="connsiteX15" fmla="*/ 5672454 w 7197665"/>
              <a:gd name="connsiteY15" fmla="*/ 2551179 h 6859445"/>
              <a:gd name="connsiteX16" fmla="*/ 5541707 w 7197665"/>
              <a:gd name="connsiteY16" fmla="*/ 2953027 h 6859445"/>
              <a:gd name="connsiteX17" fmla="*/ 5915805 w 7197665"/>
              <a:gd name="connsiteY17" fmla="*/ 3074703 h 6859445"/>
              <a:gd name="connsiteX18" fmla="*/ 5915805 w 7197665"/>
              <a:gd name="connsiteY18" fmla="*/ 3074436 h 6859445"/>
              <a:gd name="connsiteX19" fmla="*/ 6046553 w 7197665"/>
              <a:gd name="connsiteY19" fmla="*/ 2672854 h 6859445"/>
              <a:gd name="connsiteX20" fmla="*/ 5942221 w 7197665"/>
              <a:gd name="connsiteY20" fmla="*/ 1723733 h 6859445"/>
              <a:gd name="connsiteX21" fmla="*/ 5811207 w 7197665"/>
              <a:gd name="connsiteY21" fmla="*/ 2125315 h 6859445"/>
              <a:gd name="connsiteX22" fmla="*/ 6185305 w 7197665"/>
              <a:gd name="connsiteY22" fmla="*/ 2247257 h 6859445"/>
              <a:gd name="connsiteX23" fmla="*/ 6316053 w 7197665"/>
              <a:gd name="connsiteY23" fmla="*/ 1845676 h 6859445"/>
              <a:gd name="connsiteX24" fmla="*/ 6211988 w 7197665"/>
              <a:gd name="connsiteY24" fmla="*/ 896288 h 6859445"/>
              <a:gd name="connsiteX25" fmla="*/ 6080974 w 7197665"/>
              <a:gd name="connsiteY25" fmla="*/ 1297870 h 6859445"/>
              <a:gd name="connsiteX26" fmla="*/ 6455072 w 7197665"/>
              <a:gd name="connsiteY26" fmla="*/ 1419812 h 6859445"/>
              <a:gd name="connsiteX27" fmla="*/ 6455339 w 7197665"/>
              <a:gd name="connsiteY27" fmla="*/ 1419545 h 6859445"/>
              <a:gd name="connsiteX28" fmla="*/ 6586353 w 7197665"/>
              <a:gd name="connsiteY28" fmla="*/ 1017963 h 6859445"/>
              <a:gd name="connsiteX29" fmla="*/ 0 w 7197665"/>
              <a:gd name="connsiteY29" fmla="*/ 0 h 6859445"/>
              <a:gd name="connsiteX30" fmla="*/ 223390 w 7197665"/>
              <a:gd name="connsiteY30" fmla="*/ 0 h 6859445"/>
              <a:gd name="connsiteX31" fmla="*/ 7197665 w 7197665"/>
              <a:gd name="connsiteY31" fmla="*/ 0 h 6859445"/>
              <a:gd name="connsiteX32" fmla="*/ 4968552 w 7197665"/>
              <a:gd name="connsiteY32" fmla="*/ 6859445 h 6859445"/>
              <a:gd name="connsiteX33" fmla="*/ 0 w 7197665"/>
              <a:gd name="connsiteY33" fmla="*/ 6859445 h 68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97665" h="6859445">
                <a:moveTo>
                  <a:pt x="4863954" y="5033782"/>
                </a:moveTo>
                <a:lnTo>
                  <a:pt x="4732940" y="5435364"/>
                </a:lnTo>
                <a:lnTo>
                  <a:pt x="5106771" y="5557039"/>
                </a:lnTo>
                <a:lnTo>
                  <a:pt x="5107038" y="5557039"/>
                </a:lnTo>
                <a:lnTo>
                  <a:pt x="5237786" y="5155457"/>
                </a:lnTo>
                <a:close/>
                <a:moveTo>
                  <a:pt x="5133454" y="4206337"/>
                </a:moveTo>
                <a:lnTo>
                  <a:pt x="5002440" y="4607918"/>
                </a:lnTo>
                <a:lnTo>
                  <a:pt x="5376271" y="4729594"/>
                </a:lnTo>
                <a:lnTo>
                  <a:pt x="5376271" y="4729860"/>
                </a:lnTo>
                <a:lnTo>
                  <a:pt x="5507285" y="4328279"/>
                </a:lnTo>
                <a:close/>
                <a:moveTo>
                  <a:pt x="5402954" y="3378891"/>
                </a:moveTo>
                <a:lnTo>
                  <a:pt x="5272207" y="3780473"/>
                </a:lnTo>
                <a:lnTo>
                  <a:pt x="5646038" y="3902148"/>
                </a:lnTo>
                <a:lnTo>
                  <a:pt x="5646038" y="3902415"/>
                </a:lnTo>
                <a:lnTo>
                  <a:pt x="5776786" y="3500833"/>
                </a:lnTo>
                <a:close/>
                <a:moveTo>
                  <a:pt x="5672454" y="2551179"/>
                </a:moveTo>
                <a:lnTo>
                  <a:pt x="5541707" y="2953027"/>
                </a:lnTo>
                <a:lnTo>
                  <a:pt x="5915805" y="3074703"/>
                </a:lnTo>
                <a:lnTo>
                  <a:pt x="5915805" y="3074436"/>
                </a:lnTo>
                <a:lnTo>
                  <a:pt x="6046553" y="2672854"/>
                </a:lnTo>
                <a:close/>
                <a:moveTo>
                  <a:pt x="5942221" y="1723733"/>
                </a:moveTo>
                <a:lnTo>
                  <a:pt x="5811207" y="2125315"/>
                </a:lnTo>
                <a:lnTo>
                  <a:pt x="6185305" y="2247257"/>
                </a:lnTo>
                <a:lnTo>
                  <a:pt x="6316053" y="1845676"/>
                </a:lnTo>
                <a:close/>
                <a:moveTo>
                  <a:pt x="6211988" y="896288"/>
                </a:moveTo>
                <a:lnTo>
                  <a:pt x="6080974" y="1297870"/>
                </a:lnTo>
                <a:lnTo>
                  <a:pt x="6455072" y="1419812"/>
                </a:lnTo>
                <a:lnTo>
                  <a:pt x="6455339" y="1419545"/>
                </a:lnTo>
                <a:lnTo>
                  <a:pt x="6586353" y="1017963"/>
                </a:lnTo>
                <a:close/>
                <a:moveTo>
                  <a:pt x="0" y="0"/>
                </a:moveTo>
                <a:lnTo>
                  <a:pt x="223390" y="0"/>
                </a:lnTo>
                <a:lnTo>
                  <a:pt x="7197665" y="0"/>
                </a:lnTo>
                <a:lnTo>
                  <a:pt x="4968552" y="6859445"/>
                </a:lnTo>
                <a:lnTo>
                  <a:pt x="0" y="685944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lvl="0"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3929530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3266477"/>
            <a:ext cx="1551900" cy="6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08000" rtlCol="0">
            <a:spAutoFit/>
          </a:bodyPr>
          <a:lstStyle>
            <a:lvl1pPr marL="0" indent="0">
              <a:buNone/>
              <a:defRPr lang="nl-BE" sz="40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228600" lvl="0" indent="-22860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2634350"/>
            <a:ext cx="1035092" cy="3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28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129655C-5A92-2E15-BA29-CAF3903D90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3525" y="-1588"/>
            <a:ext cx="8118475" cy="6859588"/>
          </a:xfrm>
          <a:custGeom>
            <a:avLst/>
            <a:gdLst>
              <a:gd name="connsiteX0" fmla="*/ 790429 w 8118475"/>
              <a:gd name="connsiteY0" fmla="*/ 5035370 h 6859588"/>
              <a:gd name="connsiteX1" fmla="*/ 1164261 w 8118475"/>
              <a:gd name="connsiteY1" fmla="*/ 5157045 h 6859588"/>
              <a:gd name="connsiteX2" fmla="*/ 1033513 w 8118475"/>
              <a:gd name="connsiteY2" fmla="*/ 5558627 h 6859588"/>
              <a:gd name="connsiteX3" fmla="*/ 1033246 w 8118475"/>
              <a:gd name="connsiteY3" fmla="*/ 5558627 h 6859588"/>
              <a:gd name="connsiteX4" fmla="*/ 659415 w 8118475"/>
              <a:gd name="connsiteY4" fmla="*/ 5436952 h 6859588"/>
              <a:gd name="connsiteX5" fmla="*/ 1059929 w 8118475"/>
              <a:gd name="connsiteY5" fmla="*/ 4207925 h 6859588"/>
              <a:gd name="connsiteX6" fmla="*/ 1433760 w 8118475"/>
              <a:gd name="connsiteY6" fmla="*/ 4329867 h 6859588"/>
              <a:gd name="connsiteX7" fmla="*/ 1302746 w 8118475"/>
              <a:gd name="connsiteY7" fmla="*/ 4731448 h 6859588"/>
              <a:gd name="connsiteX8" fmla="*/ 1302746 w 8118475"/>
              <a:gd name="connsiteY8" fmla="*/ 4731182 h 6859588"/>
              <a:gd name="connsiteX9" fmla="*/ 928915 w 8118475"/>
              <a:gd name="connsiteY9" fmla="*/ 4609506 h 6859588"/>
              <a:gd name="connsiteX10" fmla="*/ 1329429 w 8118475"/>
              <a:gd name="connsiteY10" fmla="*/ 3380479 h 6859588"/>
              <a:gd name="connsiteX11" fmla="*/ 1703261 w 8118475"/>
              <a:gd name="connsiteY11" fmla="*/ 3502421 h 6859588"/>
              <a:gd name="connsiteX12" fmla="*/ 1572513 w 8118475"/>
              <a:gd name="connsiteY12" fmla="*/ 3904003 h 6859588"/>
              <a:gd name="connsiteX13" fmla="*/ 1572513 w 8118475"/>
              <a:gd name="connsiteY13" fmla="*/ 3903736 h 6859588"/>
              <a:gd name="connsiteX14" fmla="*/ 1198683 w 8118475"/>
              <a:gd name="connsiteY14" fmla="*/ 3782061 h 6859588"/>
              <a:gd name="connsiteX15" fmla="*/ 1598930 w 8118475"/>
              <a:gd name="connsiteY15" fmla="*/ 2552767 h 6859588"/>
              <a:gd name="connsiteX16" fmla="*/ 1973028 w 8118475"/>
              <a:gd name="connsiteY16" fmla="*/ 2674442 h 6859588"/>
              <a:gd name="connsiteX17" fmla="*/ 1842280 w 8118475"/>
              <a:gd name="connsiteY17" fmla="*/ 3076024 h 6859588"/>
              <a:gd name="connsiteX18" fmla="*/ 1842280 w 8118475"/>
              <a:gd name="connsiteY18" fmla="*/ 3076291 h 6859588"/>
              <a:gd name="connsiteX19" fmla="*/ 1468182 w 8118475"/>
              <a:gd name="connsiteY19" fmla="*/ 2954615 h 6859588"/>
              <a:gd name="connsiteX20" fmla="*/ 1868696 w 8118475"/>
              <a:gd name="connsiteY20" fmla="*/ 1725321 h 6859588"/>
              <a:gd name="connsiteX21" fmla="*/ 2242528 w 8118475"/>
              <a:gd name="connsiteY21" fmla="*/ 1847264 h 6859588"/>
              <a:gd name="connsiteX22" fmla="*/ 2111780 w 8118475"/>
              <a:gd name="connsiteY22" fmla="*/ 2248845 h 6859588"/>
              <a:gd name="connsiteX23" fmla="*/ 1737682 w 8118475"/>
              <a:gd name="connsiteY23" fmla="*/ 2126903 h 6859588"/>
              <a:gd name="connsiteX24" fmla="*/ 2138463 w 8118475"/>
              <a:gd name="connsiteY24" fmla="*/ 897876 h 6859588"/>
              <a:gd name="connsiteX25" fmla="*/ 2512828 w 8118475"/>
              <a:gd name="connsiteY25" fmla="*/ 1019551 h 6859588"/>
              <a:gd name="connsiteX26" fmla="*/ 2381814 w 8118475"/>
              <a:gd name="connsiteY26" fmla="*/ 1421133 h 6859588"/>
              <a:gd name="connsiteX27" fmla="*/ 2381547 w 8118475"/>
              <a:gd name="connsiteY27" fmla="*/ 1421400 h 6859588"/>
              <a:gd name="connsiteX28" fmla="*/ 2007449 w 8118475"/>
              <a:gd name="connsiteY28" fmla="*/ 1299458 h 6859588"/>
              <a:gd name="connsiteX29" fmla="*/ 0 w 8118475"/>
              <a:gd name="connsiteY29" fmla="*/ 0 h 6859588"/>
              <a:gd name="connsiteX30" fmla="*/ 8118475 w 8118475"/>
              <a:gd name="connsiteY30" fmla="*/ 0 h 6859588"/>
              <a:gd name="connsiteX31" fmla="*/ 8118475 w 8118475"/>
              <a:gd name="connsiteY31" fmla="*/ 6859588 h 6859588"/>
              <a:gd name="connsiteX32" fmla="*/ 895497 w 8118475"/>
              <a:gd name="connsiteY32" fmla="*/ 6859588 h 6859588"/>
              <a:gd name="connsiteX33" fmla="*/ 3124140 w 8118475"/>
              <a:gd name="connsiteY33" fmla="*/ 1588 h 6859588"/>
              <a:gd name="connsiteX34" fmla="*/ 0 w 8118475"/>
              <a:gd name="connsiteY34" fmla="*/ 1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118475" h="6859588">
                <a:moveTo>
                  <a:pt x="790429" y="5035370"/>
                </a:moveTo>
                <a:lnTo>
                  <a:pt x="1164261" y="5157045"/>
                </a:lnTo>
                <a:lnTo>
                  <a:pt x="1033513" y="5558627"/>
                </a:lnTo>
                <a:lnTo>
                  <a:pt x="1033246" y="5558627"/>
                </a:lnTo>
                <a:lnTo>
                  <a:pt x="659415" y="5436952"/>
                </a:lnTo>
                <a:close/>
                <a:moveTo>
                  <a:pt x="1059929" y="4207925"/>
                </a:moveTo>
                <a:lnTo>
                  <a:pt x="1433760" y="4329867"/>
                </a:lnTo>
                <a:lnTo>
                  <a:pt x="1302746" y="4731448"/>
                </a:lnTo>
                <a:lnTo>
                  <a:pt x="1302746" y="4731182"/>
                </a:lnTo>
                <a:lnTo>
                  <a:pt x="928915" y="4609506"/>
                </a:lnTo>
                <a:close/>
                <a:moveTo>
                  <a:pt x="1329429" y="3380479"/>
                </a:moveTo>
                <a:lnTo>
                  <a:pt x="1703261" y="3502421"/>
                </a:lnTo>
                <a:lnTo>
                  <a:pt x="1572513" y="3904003"/>
                </a:lnTo>
                <a:lnTo>
                  <a:pt x="1572513" y="3903736"/>
                </a:lnTo>
                <a:lnTo>
                  <a:pt x="1198683" y="3782061"/>
                </a:lnTo>
                <a:close/>
                <a:moveTo>
                  <a:pt x="1598930" y="2552767"/>
                </a:moveTo>
                <a:lnTo>
                  <a:pt x="1973028" y="2674442"/>
                </a:lnTo>
                <a:lnTo>
                  <a:pt x="1842280" y="3076024"/>
                </a:lnTo>
                <a:lnTo>
                  <a:pt x="1842280" y="3076291"/>
                </a:lnTo>
                <a:lnTo>
                  <a:pt x="1468182" y="2954615"/>
                </a:lnTo>
                <a:close/>
                <a:moveTo>
                  <a:pt x="1868696" y="1725321"/>
                </a:moveTo>
                <a:lnTo>
                  <a:pt x="2242528" y="1847264"/>
                </a:lnTo>
                <a:lnTo>
                  <a:pt x="2111780" y="2248845"/>
                </a:lnTo>
                <a:lnTo>
                  <a:pt x="1737682" y="2126903"/>
                </a:lnTo>
                <a:close/>
                <a:moveTo>
                  <a:pt x="2138463" y="897876"/>
                </a:moveTo>
                <a:lnTo>
                  <a:pt x="2512828" y="1019551"/>
                </a:lnTo>
                <a:lnTo>
                  <a:pt x="2381814" y="1421133"/>
                </a:lnTo>
                <a:lnTo>
                  <a:pt x="2381547" y="1421400"/>
                </a:lnTo>
                <a:lnTo>
                  <a:pt x="2007449" y="1299458"/>
                </a:lnTo>
                <a:close/>
                <a:moveTo>
                  <a:pt x="0" y="0"/>
                </a:moveTo>
                <a:lnTo>
                  <a:pt x="8118475" y="0"/>
                </a:lnTo>
                <a:lnTo>
                  <a:pt x="8118475" y="6859588"/>
                </a:lnTo>
                <a:lnTo>
                  <a:pt x="895497" y="6859588"/>
                </a:lnTo>
                <a:lnTo>
                  <a:pt x="3124140" y="1588"/>
                </a:lnTo>
                <a:lnTo>
                  <a:pt x="0" y="15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BE" dirty="0" err="1"/>
              <a:t>Add</a:t>
            </a:r>
            <a:r>
              <a:rPr lang="nl-BE" dirty="0"/>
              <a:t> a picture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DE0CB494-2255-B77F-F59A-4873A6FCA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2825E-529B-C930-B063-4F6467B8DF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B0CB84D-E73D-4A2F-A8E8-09F3B95F4759}" type="datetime6">
              <a:rPr lang="en-US" smtClean="0"/>
              <a:t>October 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ED079-239D-490D-3CB4-3110A51E68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A903-1E2B-2F38-A28D-16D064FE94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5863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0CAC04B-A0EC-94CA-0959-00A1851278EB}"/>
              </a:ext>
            </a:extLst>
          </p:cNvPr>
          <p:cNvSpPr/>
          <p:nvPr/>
        </p:nvSpPr>
        <p:spPr>
          <a:xfrm rot="10800000">
            <a:off x="4991100" y="0"/>
            <a:ext cx="7197665" cy="6859445"/>
          </a:xfrm>
          <a:custGeom>
            <a:avLst/>
            <a:gdLst>
              <a:gd name="connsiteX0" fmla="*/ 4863954 w 7197665"/>
              <a:gd name="connsiteY0" fmla="*/ 5033782 h 6859445"/>
              <a:gd name="connsiteX1" fmla="*/ 4732940 w 7197665"/>
              <a:gd name="connsiteY1" fmla="*/ 5435364 h 6859445"/>
              <a:gd name="connsiteX2" fmla="*/ 5106771 w 7197665"/>
              <a:gd name="connsiteY2" fmla="*/ 5557039 h 6859445"/>
              <a:gd name="connsiteX3" fmla="*/ 5107038 w 7197665"/>
              <a:gd name="connsiteY3" fmla="*/ 5557039 h 6859445"/>
              <a:gd name="connsiteX4" fmla="*/ 5237786 w 7197665"/>
              <a:gd name="connsiteY4" fmla="*/ 5155457 h 6859445"/>
              <a:gd name="connsiteX5" fmla="*/ 5133454 w 7197665"/>
              <a:gd name="connsiteY5" fmla="*/ 4206337 h 6859445"/>
              <a:gd name="connsiteX6" fmla="*/ 5002440 w 7197665"/>
              <a:gd name="connsiteY6" fmla="*/ 4607918 h 6859445"/>
              <a:gd name="connsiteX7" fmla="*/ 5376271 w 7197665"/>
              <a:gd name="connsiteY7" fmla="*/ 4729594 h 6859445"/>
              <a:gd name="connsiteX8" fmla="*/ 5376271 w 7197665"/>
              <a:gd name="connsiteY8" fmla="*/ 4729860 h 6859445"/>
              <a:gd name="connsiteX9" fmla="*/ 5507285 w 7197665"/>
              <a:gd name="connsiteY9" fmla="*/ 4328279 h 6859445"/>
              <a:gd name="connsiteX10" fmla="*/ 5402954 w 7197665"/>
              <a:gd name="connsiteY10" fmla="*/ 3378891 h 6859445"/>
              <a:gd name="connsiteX11" fmla="*/ 5272207 w 7197665"/>
              <a:gd name="connsiteY11" fmla="*/ 3780473 h 6859445"/>
              <a:gd name="connsiteX12" fmla="*/ 5646038 w 7197665"/>
              <a:gd name="connsiteY12" fmla="*/ 3902148 h 6859445"/>
              <a:gd name="connsiteX13" fmla="*/ 5646038 w 7197665"/>
              <a:gd name="connsiteY13" fmla="*/ 3902415 h 6859445"/>
              <a:gd name="connsiteX14" fmla="*/ 5776786 w 7197665"/>
              <a:gd name="connsiteY14" fmla="*/ 3500833 h 6859445"/>
              <a:gd name="connsiteX15" fmla="*/ 5672454 w 7197665"/>
              <a:gd name="connsiteY15" fmla="*/ 2551179 h 6859445"/>
              <a:gd name="connsiteX16" fmla="*/ 5541707 w 7197665"/>
              <a:gd name="connsiteY16" fmla="*/ 2953027 h 6859445"/>
              <a:gd name="connsiteX17" fmla="*/ 5915805 w 7197665"/>
              <a:gd name="connsiteY17" fmla="*/ 3074703 h 6859445"/>
              <a:gd name="connsiteX18" fmla="*/ 5915805 w 7197665"/>
              <a:gd name="connsiteY18" fmla="*/ 3074436 h 6859445"/>
              <a:gd name="connsiteX19" fmla="*/ 6046553 w 7197665"/>
              <a:gd name="connsiteY19" fmla="*/ 2672854 h 6859445"/>
              <a:gd name="connsiteX20" fmla="*/ 5942221 w 7197665"/>
              <a:gd name="connsiteY20" fmla="*/ 1723733 h 6859445"/>
              <a:gd name="connsiteX21" fmla="*/ 5811207 w 7197665"/>
              <a:gd name="connsiteY21" fmla="*/ 2125315 h 6859445"/>
              <a:gd name="connsiteX22" fmla="*/ 6185305 w 7197665"/>
              <a:gd name="connsiteY22" fmla="*/ 2247257 h 6859445"/>
              <a:gd name="connsiteX23" fmla="*/ 6316053 w 7197665"/>
              <a:gd name="connsiteY23" fmla="*/ 1845676 h 6859445"/>
              <a:gd name="connsiteX24" fmla="*/ 6211988 w 7197665"/>
              <a:gd name="connsiteY24" fmla="*/ 896288 h 6859445"/>
              <a:gd name="connsiteX25" fmla="*/ 6080974 w 7197665"/>
              <a:gd name="connsiteY25" fmla="*/ 1297870 h 6859445"/>
              <a:gd name="connsiteX26" fmla="*/ 6455072 w 7197665"/>
              <a:gd name="connsiteY26" fmla="*/ 1419812 h 6859445"/>
              <a:gd name="connsiteX27" fmla="*/ 6455339 w 7197665"/>
              <a:gd name="connsiteY27" fmla="*/ 1419545 h 6859445"/>
              <a:gd name="connsiteX28" fmla="*/ 6586353 w 7197665"/>
              <a:gd name="connsiteY28" fmla="*/ 1017963 h 6859445"/>
              <a:gd name="connsiteX29" fmla="*/ 0 w 7197665"/>
              <a:gd name="connsiteY29" fmla="*/ 0 h 6859445"/>
              <a:gd name="connsiteX30" fmla="*/ 223390 w 7197665"/>
              <a:gd name="connsiteY30" fmla="*/ 0 h 6859445"/>
              <a:gd name="connsiteX31" fmla="*/ 7197665 w 7197665"/>
              <a:gd name="connsiteY31" fmla="*/ 0 h 6859445"/>
              <a:gd name="connsiteX32" fmla="*/ 4968552 w 7197665"/>
              <a:gd name="connsiteY32" fmla="*/ 6859445 h 6859445"/>
              <a:gd name="connsiteX33" fmla="*/ 0 w 7197665"/>
              <a:gd name="connsiteY33" fmla="*/ 6859445 h 68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97665" h="6859445">
                <a:moveTo>
                  <a:pt x="4863954" y="5033782"/>
                </a:moveTo>
                <a:lnTo>
                  <a:pt x="4732940" y="5435364"/>
                </a:lnTo>
                <a:lnTo>
                  <a:pt x="5106771" y="5557039"/>
                </a:lnTo>
                <a:lnTo>
                  <a:pt x="5107038" y="5557039"/>
                </a:lnTo>
                <a:lnTo>
                  <a:pt x="5237786" y="5155457"/>
                </a:lnTo>
                <a:close/>
                <a:moveTo>
                  <a:pt x="5133454" y="4206337"/>
                </a:moveTo>
                <a:lnTo>
                  <a:pt x="5002440" y="4607918"/>
                </a:lnTo>
                <a:lnTo>
                  <a:pt x="5376271" y="4729594"/>
                </a:lnTo>
                <a:lnTo>
                  <a:pt x="5376271" y="4729860"/>
                </a:lnTo>
                <a:lnTo>
                  <a:pt x="5507285" y="4328279"/>
                </a:lnTo>
                <a:close/>
                <a:moveTo>
                  <a:pt x="5402954" y="3378891"/>
                </a:moveTo>
                <a:lnTo>
                  <a:pt x="5272207" y="3780473"/>
                </a:lnTo>
                <a:lnTo>
                  <a:pt x="5646038" y="3902148"/>
                </a:lnTo>
                <a:lnTo>
                  <a:pt x="5646038" y="3902415"/>
                </a:lnTo>
                <a:lnTo>
                  <a:pt x="5776786" y="3500833"/>
                </a:lnTo>
                <a:close/>
                <a:moveTo>
                  <a:pt x="5672454" y="2551179"/>
                </a:moveTo>
                <a:lnTo>
                  <a:pt x="5541707" y="2953027"/>
                </a:lnTo>
                <a:lnTo>
                  <a:pt x="5915805" y="3074703"/>
                </a:lnTo>
                <a:lnTo>
                  <a:pt x="5915805" y="3074436"/>
                </a:lnTo>
                <a:lnTo>
                  <a:pt x="6046553" y="2672854"/>
                </a:lnTo>
                <a:close/>
                <a:moveTo>
                  <a:pt x="5942221" y="1723733"/>
                </a:moveTo>
                <a:lnTo>
                  <a:pt x="5811207" y="2125315"/>
                </a:lnTo>
                <a:lnTo>
                  <a:pt x="6185305" y="2247257"/>
                </a:lnTo>
                <a:lnTo>
                  <a:pt x="6316053" y="1845676"/>
                </a:lnTo>
                <a:close/>
                <a:moveTo>
                  <a:pt x="6211988" y="896288"/>
                </a:moveTo>
                <a:lnTo>
                  <a:pt x="6080974" y="1297870"/>
                </a:lnTo>
                <a:lnTo>
                  <a:pt x="6455072" y="1419812"/>
                </a:lnTo>
                <a:lnTo>
                  <a:pt x="6455339" y="1419545"/>
                </a:lnTo>
                <a:lnTo>
                  <a:pt x="6586353" y="1017963"/>
                </a:lnTo>
                <a:close/>
                <a:moveTo>
                  <a:pt x="0" y="0"/>
                </a:moveTo>
                <a:lnTo>
                  <a:pt x="223390" y="0"/>
                </a:lnTo>
                <a:lnTo>
                  <a:pt x="7197665" y="0"/>
                </a:lnTo>
                <a:lnTo>
                  <a:pt x="4968552" y="6859445"/>
                </a:lnTo>
                <a:lnTo>
                  <a:pt x="0" y="685944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lvl="0"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349698" y="3944770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9698" y="3281717"/>
            <a:ext cx="1551900" cy="6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08000" rtlCol="0">
            <a:spAutoFit/>
          </a:bodyPr>
          <a:lstStyle>
            <a:lvl1pPr marL="0" indent="0">
              <a:buNone/>
              <a:defRPr lang="nl-BE" sz="40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228600" lvl="0" indent="-22860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49699" y="2649590"/>
            <a:ext cx="1035092" cy="3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28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BDC021-9A29-2B59-C899-F33851A179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455825" cy="6858000"/>
          </a:xfrm>
          <a:custGeom>
            <a:avLst/>
            <a:gdLst>
              <a:gd name="connsiteX0" fmla="*/ 5733693 w 7455825"/>
              <a:gd name="connsiteY0" fmla="*/ 5439633 h 6858000"/>
              <a:gd name="connsiteX1" fmla="*/ 6107791 w 7455825"/>
              <a:gd name="connsiteY1" fmla="*/ 5561575 h 6858000"/>
              <a:gd name="connsiteX2" fmla="*/ 5976777 w 7455825"/>
              <a:gd name="connsiteY2" fmla="*/ 5963157 h 6858000"/>
              <a:gd name="connsiteX3" fmla="*/ 5602412 w 7455825"/>
              <a:gd name="connsiteY3" fmla="*/ 5841482 h 6858000"/>
              <a:gd name="connsiteX4" fmla="*/ 5733426 w 7455825"/>
              <a:gd name="connsiteY4" fmla="*/ 5439900 h 6858000"/>
              <a:gd name="connsiteX5" fmla="*/ 6003460 w 7455825"/>
              <a:gd name="connsiteY5" fmla="*/ 4612188 h 6858000"/>
              <a:gd name="connsiteX6" fmla="*/ 6377558 w 7455825"/>
              <a:gd name="connsiteY6" fmla="*/ 4734130 h 6858000"/>
              <a:gd name="connsiteX7" fmla="*/ 6246544 w 7455825"/>
              <a:gd name="connsiteY7" fmla="*/ 5135712 h 6858000"/>
              <a:gd name="connsiteX8" fmla="*/ 5872712 w 7455825"/>
              <a:gd name="connsiteY8" fmla="*/ 5013769 h 6858000"/>
              <a:gd name="connsiteX9" fmla="*/ 6272960 w 7455825"/>
              <a:gd name="connsiteY9" fmla="*/ 3784742 h 6858000"/>
              <a:gd name="connsiteX10" fmla="*/ 6647058 w 7455825"/>
              <a:gd name="connsiteY10" fmla="*/ 3906418 h 6858000"/>
              <a:gd name="connsiteX11" fmla="*/ 6516311 w 7455825"/>
              <a:gd name="connsiteY11" fmla="*/ 4308266 h 6858000"/>
              <a:gd name="connsiteX12" fmla="*/ 6142212 w 7455825"/>
              <a:gd name="connsiteY12" fmla="*/ 4186591 h 6858000"/>
              <a:gd name="connsiteX13" fmla="*/ 6272960 w 7455825"/>
              <a:gd name="connsiteY13" fmla="*/ 3785009 h 6858000"/>
              <a:gd name="connsiteX14" fmla="*/ 6542727 w 7455825"/>
              <a:gd name="connsiteY14" fmla="*/ 2957030 h 6858000"/>
              <a:gd name="connsiteX15" fmla="*/ 6542727 w 7455825"/>
              <a:gd name="connsiteY15" fmla="*/ 2957297 h 6858000"/>
              <a:gd name="connsiteX16" fmla="*/ 6916558 w 7455825"/>
              <a:gd name="connsiteY16" fmla="*/ 3078972 h 6858000"/>
              <a:gd name="connsiteX17" fmla="*/ 6785811 w 7455825"/>
              <a:gd name="connsiteY17" fmla="*/ 3480554 h 6858000"/>
              <a:gd name="connsiteX18" fmla="*/ 6411979 w 7455825"/>
              <a:gd name="connsiteY18" fmla="*/ 3358612 h 6858000"/>
              <a:gd name="connsiteX19" fmla="*/ 6812494 w 7455825"/>
              <a:gd name="connsiteY19" fmla="*/ 2129585 h 6858000"/>
              <a:gd name="connsiteX20" fmla="*/ 6812494 w 7455825"/>
              <a:gd name="connsiteY20" fmla="*/ 2129851 h 6858000"/>
              <a:gd name="connsiteX21" fmla="*/ 7186325 w 7455825"/>
              <a:gd name="connsiteY21" fmla="*/ 2251527 h 6858000"/>
              <a:gd name="connsiteX22" fmla="*/ 7055311 w 7455825"/>
              <a:gd name="connsiteY22" fmla="*/ 2653108 h 6858000"/>
              <a:gd name="connsiteX23" fmla="*/ 6681480 w 7455825"/>
              <a:gd name="connsiteY23" fmla="*/ 2531166 h 6858000"/>
              <a:gd name="connsiteX24" fmla="*/ 7081727 w 7455825"/>
              <a:gd name="connsiteY24" fmla="*/ 1302406 h 6858000"/>
              <a:gd name="connsiteX25" fmla="*/ 7081994 w 7455825"/>
              <a:gd name="connsiteY25" fmla="*/ 1302406 h 6858000"/>
              <a:gd name="connsiteX26" fmla="*/ 7455825 w 7455825"/>
              <a:gd name="connsiteY26" fmla="*/ 1424081 h 6858000"/>
              <a:gd name="connsiteX27" fmla="*/ 7324811 w 7455825"/>
              <a:gd name="connsiteY27" fmla="*/ 1825663 h 6858000"/>
              <a:gd name="connsiteX28" fmla="*/ 6950979 w 7455825"/>
              <a:gd name="connsiteY28" fmla="*/ 1703988 h 6858000"/>
              <a:gd name="connsiteX29" fmla="*/ 0 w 7455825"/>
              <a:gd name="connsiteY29" fmla="*/ 0 h 6858000"/>
              <a:gd name="connsiteX30" fmla="*/ 7220213 w 7455825"/>
              <a:gd name="connsiteY30" fmla="*/ 0 h 6858000"/>
              <a:gd name="connsiteX31" fmla="*/ 4991570 w 7455825"/>
              <a:gd name="connsiteY31" fmla="*/ 6858000 h 6858000"/>
              <a:gd name="connsiteX32" fmla="*/ 0 w 7455825"/>
              <a:gd name="connsiteY3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455825" h="6858000">
                <a:moveTo>
                  <a:pt x="5733693" y="5439633"/>
                </a:moveTo>
                <a:lnTo>
                  <a:pt x="6107791" y="5561575"/>
                </a:lnTo>
                <a:lnTo>
                  <a:pt x="5976777" y="5963157"/>
                </a:lnTo>
                <a:lnTo>
                  <a:pt x="5602412" y="5841482"/>
                </a:lnTo>
                <a:lnTo>
                  <a:pt x="5733426" y="5439900"/>
                </a:lnTo>
                <a:close/>
                <a:moveTo>
                  <a:pt x="6003460" y="4612188"/>
                </a:moveTo>
                <a:lnTo>
                  <a:pt x="6377558" y="4734130"/>
                </a:lnTo>
                <a:lnTo>
                  <a:pt x="6246544" y="5135712"/>
                </a:lnTo>
                <a:lnTo>
                  <a:pt x="5872712" y="5013769"/>
                </a:lnTo>
                <a:close/>
                <a:moveTo>
                  <a:pt x="6272960" y="3784742"/>
                </a:moveTo>
                <a:lnTo>
                  <a:pt x="6647058" y="3906418"/>
                </a:lnTo>
                <a:lnTo>
                  <a:pt x="6516311" y="4308266"/>
                </a:lnTo>
                <a:lnTo>
                  <a:pt x="6142212" y="4186591"/>
                </a:lnTo>
                <a:lnTo>
                  <a:pt x="6272960" y="3785009"/>
                </a:lnTo>
                <a:close/>
                <a:moveTo>
                  <a:pt x="6542727" y="2957030"/>
                </a:moveTo>
                <a:lnTo>
                  <a:pt x="6542727" y="2957297"/>
                </a:lnTo>
                <a:lnTo>
                  <a:pt x="6916558" y="3078972"/>
                </a:lnTo>
                <a:lnTo>
                  <a:pt x="6785811" y="3480554"/>
                </a:lnTo>
                <a:lnTo>
                  <a:pt x="6411979" y="3358612"/>
                </a:lnTo>
                <a:close/>
                <a:moveTo>
                  <a:pt x="6812494" y="2129585"/>
                </a:moveTo>
                <a:lnTo>
                  <a:pt x="6812494" y="2129851"/>
                </a:lnTo>
                <a:lnTo>
                  <a:pt x="7186325" y="2251527"/>
                </a:lnTo>
                <a:lnTo>
                  <a:pt x="7055311" y="2653108"/>
                </a:lnTo>
                <a:lnTo>
                  <a:pt x="6681480" y="2531166"/>
                </a:lnTo>
                <a:close/>
                <a:moveTo>
                  <a:pt x="7081727" y="1302406"/>
                </a:moveTo>
                <a:lnTo>
                  <a:pt x="7081994" y="1302406"/>
                </a:lnTo>
                <a:lnTo>
                  <a:pt x="7455825" y="1424081"/>
                </a:lnTo>
                <a:lnTo>
                  <a:pt x="7324811" y="1825663"/>
                </a:lnTo>
                <a:lnTo>
                  <a:pt x="6950979" y="1703988"/>
                </a:lnTo>
                <a:close/>
                <a:moveTo>
                  <a:pt x="0" y="0"/>
                </a:moveTo>
                <a:lnTo>
                  <a:pt x="7220213" y="0"/>
                </a:lnTo>
                <a:lnTo>
                  <a:pt x="49915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lang="nl-BE" dirty="0"/>
            </a:lvl1pPr>
          </a:lstStyle>
          <a:p>
            <a:pPr marL="0" lvl="0" indent="0" algn="ctr">
              <a:buNone/>
            </a:pPr>
            <a:r>
              <a:rPr lang="nl-BE" dirty="0" err="1"/>
              <a:t>Add</a:t>
            </a:r>
            <a:r>
              <a:rPr lang="nl-BE" dirty="0"/>
              <a:t> a picture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E807B82E-F699-EE0A-22C5-8D2FF509E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5EF7B0-40B8-F05A-765A-C07BE87424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776B842-A987-4765-BDB8-5CD53AE27EF1}" type="datetime6">
              <a:rPr lang="en-US" smtClean="0"/>
              <a:t>October 25</a:t>
            </a:fld>
            <a:endParaRPr lang="nl-NL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D72A938-A521-A9CD-1727-1132C88101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6DDF49-E3B8-E6FB-D997-AD7EB39CED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6414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96597E0-653B-9B15-83E4-DB798EE4500D}"/>
              </a:ext>
            </a:extLst>
          </p:cNvPr>
          <p:cNvSpPr/>
          <p:nvPr/>
        </p:nvSpPr>
        <p:spPr>
          <a:xfrm>
            <a:off x="-1" y="-1588"/>
            <a:ext cx="9564946" cy="6861033"/>
          </a:xfrm>
          <a:custGeom>
            <a:avLst/>
            <a:gdLst>
              <a:gd name="connsiteX0" fmla="*/ 7231235 w 9564946"/>
              <a:gd name="connsiteY0" fmla="*/ 5035370 h 6861033"/>
              <a:gd name="connsiteX1" fmla="*/ 7100221 w 9564946"/>
              <a:gd name="connsiteY1" fmla="*/ 5436952 h 6861033"/>
              <a:gd name="connsiteX2" fmla="*/ 7474052 w 9564946"/>
              <a:gd name="connsiteY2" fmla="*/ 5558627 h 6861033"/>
              <a:gd name="connsiteX3" fmla="*/ 7474319 w 9564946"/>
              <a:gd name="connsiteY3" fmla="*/ 5558627 h 6861033"/>
              <a:gd name="connsiteX4" fmla="*/ 7605067 w 9564946"/>
              <a:gd name="connsiteY4" fmla="*/ 5157045 h 6861033"/>
              <a:gd name="connsiteX5" fmla="*/ 7500735 w 9564946"/>
              <a:gd name="connsiteY5" fmla="*/ 4207925 h 6861033"/>
              <a:gd name="connsiteX6" fmla="*/ 7369721 w 9564946"/>
              <a:gd name="connsiteY6" fmla="*/ 4609506 h 6861033"/>
              <a:gd name="connsiteX7" fmla="*/ 7743552 w 9564946"/>
              <a:gd name="connsiteY7" fmla="*/ 4731182 h 6861033"/>
              <a:gd name="connsiteX8" fmla="*/ 7743552 w 9564946"/>
              <a:gd name="connsiteY8" fmla="*/ 4731448 h 6861033"/>
              <a:gd name="connsiteX9" fmla="*/ 7874566 w 9564946"/>
              <a:gd name="connsiteY9" fmla="*/ 4329867 h 6861033"/>
              <a:gd name="connsiteX10" fmla="*/ 7770235 w 9564946"/>
              <a:gd name="connsiteY10" fmla="*/ 3380479 h 6861033"/>
              <a:gd name="connsiteX11" fmla="*/ 7639488 w 9564946"/>
              <a:gd name="connsiteY11" fmla="*/ 3782061 h 6861033"/>
              <a:gd name="connsiteX12" fmla="*/ 8013319 w 9564946"/>
              <a:gd name="connsiteY12" fmla="*/ 3903736 h 6861033"/>
              <a:gd name="connsiteX13" fmla="*/ 8013319 w 9564946"/>
              <a:gd name="connsiteY13" fmla="*/ 3904003 h 6861033"/>
              <a:gd name="connsiteX14" fmla="*/ 8144067 w 9564946"/>
              <a:gd name="connsiteY14" fmla="*/ 3502421 h 6861033"/>
              <a:gd name="connsiteX15" fmla="*/ 8039735 w 9564946"/>
              <a:gd name="connsiteY15" fmla="*/ 2552767 h 6861033"/>
              <a:gd name="connsiteX16" fmla="*/ 7908988 w 9564946"/>
              <a:gd name="connsiteY16" fmla="*/ 2954615 h 6861033"/>
              <a:gd name="connsiteX17" fmla="*/ 8283086 w 9564946"/>
              <a:gd name="connsiteY17" fmla="*/ 3076291 h 6861033"/>
              <a:gd name="connsiteX18" fmla="*/ 8283086 w 9564946"/>
              <a:gd name="connsiteY18" fmla="*/ 3076024 h 6861033"/>
              <a:gd name="connsiteX19" fmla="*/ 8413834 w 9564946"/>
              <a:gd name="connsiteY19" fmla="*/ 2674442 h 6861033"/>
              <a:gd name="connsiteX20" fmla="*/ 8309502 w 9564946"/>
              <a:gd name="connsiteY20" fmla="*/ 1725321 h 6861033"/>
              <a:gd name="connsiteX21" fmla="*/ 8178488 w 9564946"/>
              <a:gd name="connsiteY21" fmla="*/ 2126903 h 6861033"/>
              <a:gd name="connsiteX22" fmla="*/ 8552586 w 9564946"/>
              <a:gd name="connsiteY22" fmla="*/ 2248845 h 6861033"/>
              <a:gd name="connsiteX23" fmla="*/ 8683334 w 9564946"/>
              <a:gd name="connsiteY23" fmla="*/ 1847264 h 6861033"/>
              <a:gd name="connsiteX24" fmla="*/ 8579269 w 9564946"/>
              <a:gd name="connsiteY24" fmla="*/ 897876 h 6861033"/>
              <a:gd name="connsiteX25" fmla="*/ 8448255 w 9564946"/>
              <a:gd name="connsiteY25" fmla="*/ 1299458 h 6861033"/>
              <a:gd name="connsiteX26" fmla="*/ 8822353 w 9564946"/>
              <a:gd name="connsiteY26" fmla="*/ 1421400 h 6861033"/>
              <a:gd name="connsiteX27" fmla="*/ 8822620 w 9564946"/>
              <a:gd name="connsiteY27" fmla="*/ 1421133 h 6861033"/>
              <a:gd name="connsiteX28" fmla="*/ 8953634 w 9564946"/>
              <a:gd name="connsiteY28" fmla="*/ 1019551 h 6861033"/>
              <a:gd name="connsiteX29" fmla="*/ 0 w 9564946"/>
              <a:gd name="connsiteY29" fmla="*/ 0 h 6861033"/>
              <a:gd name="connsiteX30" fmla="*/ 4263984 w 9564946"/>
              <a:gd name="connsiteY30" fmla="*/ 0 h 6861033"/>
              <a:gd name="connsiteX31" fmla="*/ 4263984 w 9564946"/>
              <a:gd name="connsiteY31" fmla="*/ 1588 h 6861033"/>
              <a:gd name="connsiteX32" fmla="*/ 9564946 w 9564946"/>
              <a:gd name="connsiteY32" fmla="*/ 1588 h 6861033"/>
              <a:gd name="connsiteX33" fmla="*/ 7335833 w 9564946"/>
              <a:gd name="connsiteY33" fmla="*/ 6861033 h 6861033"/>
              <a:gd name="connsiteX34" fmla="*/ 2367281 w 9564946"/>
              <a:gd name="connsiteY34" fmla="*/ 6861033 h 6861033"/>
              <a:gd name="connsiteX35" fmla="*/ 2367281 w 9564946"/>
              <a:gd name="connsiteY35" fmla="*/ 6859588 h 6861033"/>
              <a:gd name="connsiteX36" fmla="*/ 0 w 9564946"/>
              <a:gd name="connsiteY36" fmla="*/ 6859588 h 686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64946" h="6861033">
                <a:moveTo>
                  <a:pt x="7231235" y="5035370"/>
                </a:moveTo>
                <a:lnTo>
                  <a:pt x="7100221" y="5436952"/>
                </a:lnTo>
                <a:lnTo>
                  <a:pt x="7474052" y="5558627"/>
                </a:lnTo>
                <a:lnTo>
                  <a:pt x="7474319" y="5558627"/>
                </a:lnTo>
                <a:lnTo>
                  <a:pt x="7605067" y="5157045"/>
                </a:lnTo>
                <a:close/>
                <a:moveTo>
                  <a:pt x="7500735" y="4207925"/>
                </a:moveTo>
                <a:lnTo>
                  <a:pt x="7369721" y="4609506"/>
                </a:lnTo>
                <a:lnTo>
                  <a:pt x="7743552" y="4731182"/>
                </a:lnTo>
                <a:lnTo>
                  <a:pt x="7743552" y="4731448"/>
                </a:lnTo>
                <a:lnTo>
                  <a:pt x="7874566" y="4329867"/>
                </a:lnTo>
                <a:close/>
                <a:moveTo>
                  <a:pt x="7770235" y="3380479"/>
                </a:moveTo>
                <a:lnTo>
                  <a:pt x="7639488" y="3782061"/>
                </a:lnTo>
                <a:lnTo>
                  <a:pt x="8013319" y="3903736"/>
                </a:lnTo>
                <a:lnTo>
                  <a:pt x="8013319" y="3904003"/>
                </a:lnTo>
                <a:lnTo>
                  <a:pt x="8144067" y="3502421"/>
                </a:lnTo>
                <a:close/>
                <a:moveTo>
                  <a:pt x="8039735" y="2552767"/>
                </a:moveTo>
                <a:lnTo>
                  <a:pt x="7908988" y="2954615"/>
                </a:lnTo>
                <a:lnTo>
                  <a:pt x="8283086" y="3076291"/>
                </a:lnTo>
                <a:lnTo>
                  <a:pt x="8283086" y="3076024"/>
                </a:lnTo>
                <a:lnTo>
                  <a:pt x="8413834" y="2674442"/>
                </a:lnTo>
                <a:close/>
                <a:moveTo>
                  <a:pt x="8309502" y="1725321"/>
                </a:moveTo>
                <a:lnTo>
                  <a:pt x="8178488" y="2126903"/>
                </a:lnTo>
                <a:lnTo>
                  <a:pt x="8552586" y="2248845"/>
                </a:lnTo>
                <a:lnTo>
                  <a:pt x="8683334" y="1847264"/>
                </a:lnTo>
                <a:close/>
                <a:moveTo>
                  <a:pt x="8579269" y="897876"/>
                </a:moveTo>
                <a:lnTo>
                  <a:pt x="8448255" y="1299458"/>
                </a:lnTo>
                <a:lnTo>
                  <a:pt x="8822353" y="1421400"/>
                </a:lnTo>
                <a:lnTo>
                  <a:pt x="8822620" y="1421133"/>
                </a:lnTo>
                <a:lnTo>
                  <a:pt x="8953634" y="1019551"/>
                </a:lnTo>
                <a:close/>
                <a:moveTo>
                  <a:pt x="0" y="0"/>
                </a:moveTo>
                <a:lnTo>
                  <a:pt x="4263984" y="0"/>
                </a:lnTo>
                <a:lnTo>
                  <a:pt x="4263984" y="1588"/>
                </a:lnTo>
                <a:lnTo>
                  <a:pt x="9564946" y="1588"/>
                </a:lnTo>
                <a:lnTo>
                  <a:pt x="7335833" y="6861033"/>
                </a:lnTo>
                <a:lnTo>
                  <a:pt x="2367281" y="6861033"/>
                </a:lnTo>
                <a:lnTo>
                  <a:pt x="2367281" y="6859588"/>
                </a:lnTo>
                <a:lnTo>
                  <a:pt x="0" y="685958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lvl="0"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187855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1210235"/>
            <a:ext cx="1551900" cy="6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08000" rtlCol="0">
            <a:spAutoFit/>
          </a:bodyPr>
          <a:lstStyle>
            <a:lvl1pPr marL="0" indent="0">
              <a:buNone/>
              <a:defRPr lang="en-US" sz="40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692408"/>
            <a:ext cx="1035092" cy="3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28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EB75BE-7455-DEFF-C545-8EAA62C26F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0805" y="-1588"/>
            <a:ext cx="5751195" cy="6859588"/>
          </a:xfrm>
          <a:custGeom>
            <a:avLst/>
            <a:gdLst>
              <a:gd name="connsiteX0" fmla="*/ 790429 w 5751195"/>
              <a:gd name="connsiteY0" fmla="*/ 5035370 h 6859588"/>
              <a:gd name="connsiteX1" fmla="*/ 1164261 w 5751195"/>
              <a:gd name="connsiteY1" fmla="*/ 5157045 h 6859588"/>
              <a:gd name="connsiteX2" fmla="*/ 1033513 w 5751195"/>
              <a:gd name="connsiteY2" fmla="*/ 5558627 h 6859588"/>
              <a:gd name="connsiteX3" fmla="*/ 1033246 w 5751195"/>
              <a:gd name="connsiteY3" fmla="*/ 5558627 h 6859588"/>
              <a:gd name="connsiteX4" fmla="*/ 659415 w 5751195"/>
              <a:gd name="connsiteY4" fmla="*/ 5436952 h 6859588"/>
              <a:gd name="connsiteX5" fmla="*/ 1059929 w 5751195"/>
              <a:gd name="connsiteY5" fmla="*/ 4207925 h 6859588"/>
              <a:gd name="connsiteX6" fmla="*/ 1433760 w 5751195"/>
              <a:gd name="connsiteY6" fmla="*/ 4329867 h 6859588"/>
              <a:gd name="connsiteX7" fmla="*/ 1302746 w 5751195"/>
              <a:gd name="connsiteY7" fmla="*/ 4731448 h 6859588"/>
              <a:gd name="connsiteX8" fmla="*/ 1302746 w 5751195"/>
              <a:gd name="connsiteY8" fmla="*/ 4731182 h 6859588"/>
              <a:gd name="connsiteX9" fmla="*/ 928915 w 5751195"/>
              <a:gd name="connsiteY9" fmla="*/ 4609506 h 6859588"/>
              <a:gd name="connsiteX10" fmla="*/ 1329429 w 5751195"/>
              <a:gd name="connsiteY10" fmla="*/ 3380479 h 6859588"/>
              <a:gd name="connsiteX11" fmla="*/ 1703261 w 5751195"/>
              <a:gd name="connsiteY11" fmla="*/ 3502421 h 6859588"/>
              <a:gd name="connsiteX12" fmla="*/ 1572513 w 5751195"/>
              <a:gd name="connsiteY12" fmla="*/ 3904003 h 6859588"/>
              <a:gd name="connsiteX13" fmla="*/ 1572513 w 5751195"/>
              <a:gd name="connsiteY13" fmla="*/ 3903736 h 6859588"/>
              <a:gd name="connsiteX14" fmla="*/ 1198683 w 5751195"/>
              <a:gd name="connsiteY14" fmla="*/ 3782061 h 6859588"/>
              <a:gd name="connsiteX15" fmla="*/ 1598930 w 5751195"/>
              <a:gd name="connsiteY15" fmla="*/ 2552767 h 6859588"/>
              <a:gd name="connsiteX16" fmla="*/ 1973028 w 5751195"/>
              <a:gd name="connsiteY16" fmla="*/ 2674442 h 6859588"/>
              <a:gd name="connsiteX17" fmla="*/ 1842280 w 5751195"/>
              <a:gd name="connsiteY17" fmla="*/ 3076024 h 6859588"/>
              <a:gd name="connsiteX18" fmla="*/ 1842280 w 5751195"/>
              <a:gd name="connsiteY18" fmla="*/ 3076291 h 6859588"/>
              <a:gd name="connsiteX19" fmla="*/ 1468182 w 5751195"/>
              <a:gd name="connsiteY19" fmla="*/ 2954615 h 6859588"/>
              <a:gd name="connsiteX20" fmla="*/ 1868696 w 5751195"/>
              <a:gd name="connsiteY20" fmla="*/ 1725321 h 6859588"/>
              <a:gd name="connsiteX21" fmla="*/ 2242528 w 5751195"/>
              <a:gd name="connsiteY21" fmla="*/ 1847264 h 6859588"/>
              <a:gd name="connsiteX22" fmla="*/ 2111780 w 5751195"/>
              <a:gd name="connsiteY22" fmla="*/ 2248845 h 6859588"/>
              <a:gd name="connsiteX23" fmla="*/ 1737682 w 5751195"/>
              <a:gd name="connsiteY23" fmla="*/ 2126903 h 6859588"/>
              <a:gd name="connsiteX24" fmla="*/ 2138463 w 5751195"/>
              <a:gd name="connsiteY24" fmla="*/ 897876 h 6859588"/>
              <a:gd name="connsiteX25" fmla="*/ 2512828 w 5751195"/>
              <a:gd name="connsiteY25" fmla="*/ 1019551 h 6859588"/>
              <a:gd name="connsiteX26" fmla="*/ 2381814 w 5751195"/>
              <a:gd name="connsiteY26" fmla="*/ 1421133 h 6859588"/>
              <a:gd name="connsiteX27" fmla="*/ 2381547 w 5751195"/>
              <a:gd name="connsiteY27" fmla="*/ 1421400 h 6859588"/>
              <a:gd name="connsiteX28" fmla="*/ 2007449 w 5751195"/>
              <a:gd name="connsiteY28" fmla="*/ 1299458 h 6859588"/>
              <a:gd name="connsiteX29" fmla="*/ 0 w 5751195"/>
              <a:gd name="connsiteY29" fmla="*/ 0 h 6859588"/>
              <a:gd name="connsiteX30" fmla="*/ 5751195 w 5751195"/>
              <a:gd name="connsiteY30" fmla="*/ 0 h 6859588"/>
              <a:gd name="connsiteX31" fmla="*/ 5751195 w 5751195"/>
              <a:gd name="connsiteY31" fmla="*/ 6859588 h 6859588"/>
              <a:gd name="connsiteX32" fmla="*/ 895497 w 5751195"/>
              <a:gd name="connsiteY32" fmla="*/ 6859588 h 6859588"/>
              <a:gd name="connsiteX33" fmla="*/ 3124140 w 5751195"/>
              <a:gd name="connsiteY33" fmla="*/ 1588 h 6859588"/>
              <a:gd name="connsiteX34" fmla="*/ 0 w 5751195"/>
              <a:gd name="connsiteY34" fmla="*/ 1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51195" h="6859588">
                <a:moveTo>
                  <a:pt x="790429" y="5035370"/>
                </a:moveTo>
                <a:lnTo>
                  <a:pt x="1164261" y="5157045"/>
                </a:lnTo>
                <a:lnTo>
                  <a:pt x="1033513" y="5558627"/>
                </a:lnTo>
                <a:lnTo>
                  <a:pt x="1033246" y="5558627"/>
                </a:lnTo>
                <a:lnTo>
                  <a:pt x="659415" y="5436952"/>
                </a:lnTo>
                <a:close/>
                <a:moveTo>
                  <a:pt x="1059929" y="4207925"/>
                </a:moveTo>
                <a:lnTo>
                  <a:pt x="1433760" y="4329867"/>
                </a:lnTo>
                <a:lnTo>
                  <a:pt x="1302746" y="4731448"/>
                </a:lnTo>
                <a:lnTo>
                  <a:pt x="1302746" y="4731182"/>
                </a:lnTo>
                <a:lnTo>
                  <a:pt x="928915" y="4609506"/>
                </a:lnTo>
                <a:close/>
                <a:moveTo>
                  <a:pt x="1329429" y="3380479"/>
                </a:moveTo>
                <a:lnTo>
                  <a:pt x="1703261" y="3502421"/>
                </a:lnTo>
                <a:lnTo>
                  <a:pt x="1572513" y="3904003"/>
                </a:lnTo>
                <a:lnTo>
                  <a:pt x="1572513" y="3903736"/>
                </a:lnTo>
                <a:lnTo>
                  <a:pt x="1198683" y="3782061"/>
                </a:lnTo>
                <a:close/>
                <a:moveTo>
                  <a:pt x="1598930" y="2552767"/>
                </a:moveTo>
                <a:lnTo>
                  <a:pt x="1973028" y="2674442"/>
                </a:lnTo>
                <a:lnTo>
                  <a:pt x="1842280" y="3076024"/>
                </a:lnTo>
                <a:lnTo>
                  <a:pt x="1842280" y="3076291"/>
                </a:lnTo>
                <a:lnTo>
                  <a:pt x="1468182" y="2954615"/>
                </a:lnTo>
                <a:close/>
                <a:moveTo>
                  <a:pt x="1868696" y="1725321"/>
                </a:moveTo>
                <a:lnTo>
                  <a:pt x="2242528" y="1847264"/>
                </a:lnTo>
                <a:lnTo>
                  <a:pt x="2111780" y="2248845"/>
                </a:lnTo>
                <a:lnTo>
                  <a:pt x="1737682" y="2126903"/>
                </a:lnTo>
                <a:close/>
                <a:moveTo>
                  <a:pt x="2138463" y="897876"/>
                </a:moveTo>
                <a:lnTo>
                  <a:pt x="2512828" y="1019551"/>
                </a:lnTo>
                <a:lnTo>
                  <a:pt x="2381814" y="1421133"/>
                </a:lnTo>
                <a:lnTo>
                  <a:pt x="2381547" y="1421400"/>
                </a:lnTo>
                <a:lnTo>
                  <a:pt x="2007449" y="1299458"/>
                </a:lnTo>
                <a:close/>
                <a:moveTo>
                  <a:pt x="0" y="0"/>
                </a:moveTo>
                <a:lnTo>
                  <a:pt x="5751195" y="0"/>
                </a:lnTo>
                <a:lnTo>
                  <a:pt x="5751195" y="6859588"/>
                </a:lnTo>
                <a:lnTo>
                  <a:pt x="895497" y="6859588"/>
                </a:lnTo>
                <a:lnTo>
                  <a:pt x="3124140" y="1588"/>
                </a:lnTo>
                <a:lnTo>
                  <a:pt x="0" y="15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BE" dirty="0" err="1"/>
              <a:t>Add</a:t>
            </a:r>
            <a:r>
              <a:rPr lang="nl-BE" dirty="0"/>
              <a:t> a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4E373-EAA5-C4CD-1D68-39AABC2DA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663" y="2354263"/>
            <a:ext cx="5824537" cy="329406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 marL="540000" indent="-22860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B6B177C1-5498-6F1B-6F93-98F6C279E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24872-AA7E-1B9B-7CD6-2B2689BCA5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F3285233-CAED-4FEB-BDCC-899AABB601C6}" type="datetime6">
              <a:rPr lang="en-US" smtClean="0"/>
              <a:t>October 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82BD-DC6B-7BBF-7A35-FCC3EC8C39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CCF43-E1F6-CB05-E394-674193CFEF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20166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409021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3060737"/>
            <a:ext cx="1863908" cy="9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en-US" sz="4800" b="1" smtClean="0">
                <a:gradFill>
                  <a:gsLst>
                    <a:gs pos="0">
                      <a:srgbClr val="FCB040"/>
                    </a:gs>
                    <a:gs pos="5050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2428610"/>
            <a:ext cx="133216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cxnSp>
        <p:nvCxnSpPr>
          <p:cNvPr id="9" name="!!Line2">
            <a:extLst>
              <a:ext uri="{FF2B5EF4-FFF2-40B4-BE49-F238E27FC236}">
                <a16:creationId xmlns:a16="http://schemas.microsoft.com/office/drawing/2014/main" id="{F93C3FF0-A30E-4505-4253-ED57A68D386D}"/>
              </a:ext>
            </a:extLst>
          </p:cNvPr>
          <p:cNvCxnSpPr>
            <a:cxnSpLocks/>
          </p:cNvCxnSpPr>
          <p:nvPr/>
        </p:nvCxnSpPr>
        <p:spPr>
          <a:xfrm flipV="1">
            <a:off x="6440358" y="557951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66FE298-0ECB-A036-96D0-693B08B8EB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6195" y="637333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F9B090-46D8-BA23-03BD-FB3B01DE80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0357" y="681246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3CC583F-040C-21B5-AEC2-5E4B51EE21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0357" y="950448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899D7FB3-C088-CE8E-1A53-503D1A5FE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0357" y="1439930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2" name="!!Line2">
            <a:extLst>
              <a:ext uri="{FF2B5EF4-FFF2-40B4-BE49-F238E27FC236}">
                <a16:creationId xmlns:a16="http://schemas.microsoft.com/office/drawing/2014/main" id="{FFD3B55E-4D1A-E442-E7A8-D3A408F27C56}"/>
              </a:ext>
            </a:extLst>
          </p:cNvPr>
          <p:cNvCxnSpPr>
            <a:cxnSpLocks/>
          </p:cNvCxnSpPr>
          <p:nvPr/>
        </p:nvCxnSpPr>
        <p:spPr>
          <a:xfrm flipV="1">
            <a:off x="6440358" y="2019433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74E11208-F396-541E-3780-8B2831B691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16195" y="2098815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5D72D51F-1279-F45E-9B3B-B309ECE8EE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0357" y="2142728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A497867-CFDF-B54C-5D42-B829504CC3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0357" y="2411930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C072E76D-425C-4102-2E2D-5B45FA149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0357" y="2901412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7" name="!!Line2">
            <a:extLst>
              <a:ext uri="{FF2B5EF4-FFF2-40B4-BE49-F238E27FC236}">
                <a16:creationId xmlns:a16="http://schemas.microsoft.com/office/drawing/2014/main" id="{589C497F-3ADD-6C32-1132-B7C321DEA086}"/>
              </a:ext>
            </a:extLst>
          </p:cNvPr>
          <p:cNvCxnSpPr>
            <a:cxnSpLocks/>
          </p:cNvCxnSpPr>
          <p:nvPr/>
        </p:nvCxnSpPr>
        <p:spPr>
          <a:xfrm flipV="1">
            <a:off x="6440358" y="3493330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1605D6A0-7F53-9B7F-9912-ED6AD9B101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16195" y="3572712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E897476D-AC1D-1F69-2C6F-ACE9BCC8D6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0357" y="3616625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6118ECF-1655-C3BB-C87E-6C8784E0C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0357" y="3885827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E9257DA0-722F-D9DD-1A1B-6CAB9AE6B7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0357" y="4375309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2" name="!!Line2">
            <a:extLst>
              <a:ext uri="{FF2B5EF4-FFF2-40B4-BE49-F238E27FC236}">
                <a16:creationId xmlns:a16="http://schemas.microsoft.com/office/drawing/2014/main" id="{5BAD232A-A788-2BD5-6697-A70B55DA51F6}"/>
              </a:ext>
            </a:extLst>
          </p:cNvPr>
          <p:cNvCxnSpPr>
            <a:cxnSpLocks/>
          </p:cNvCxnSpPr>
          <p:nvPr/>
        </p:nvCxnSpPr>
        <p:spPr>
          <a:xfrm flipV="1">
            <a:off x="6440358" y="4934575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C0D407F1-CBEC-F66E-6DD0-9D7D3A19E7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16195" y="5013957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7065B7E2-E163-1D2E-D898-EB87040893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40357" y="5057870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FEBB553E-40C6-A398-7D67-F5F55E7EE6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40357" y="5327072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FA733B78-66BC-6608-809C-4F77BEFDAA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40357" y="5816554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pic>
        <p:nvPicPr>
          <p:cNvPr id="7" name="!!Menu-Open">
            <a:extLst>
              <a:ext uri="{FF2B5EF4-FFF2-40B4-BE49-F238E27FC236}">
                <a16:creationId xmlns:a16="http://schemas.microsoft.com/office/drawing/2014/main" id="{19C86080-BBDC-F68B-3A8B-08DE6BDE1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22CAD0-4119-BBDD-E042-BDD92EE60CD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>
              <a:defRPr/>
            </a:pPr>
            <a:fld id="{640AFBF1-57D5-4C4F-9AB2-56198445E87B}" type="datetime6">
              <a:rPr lang="en-US" smtClean="0"/>
              <a:t>October 25</a:t>
            </a:fld>
            <a:endParaRPr lang="nl-NL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05133BF-F618-CC12-CCDD-D9B218F4C42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5D24EE-EAD6-3F06-FF46-0A5B1D3358C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28024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539926" y="2188008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26" y="1398597"/>
            <a:ext cx="1332160" cy="789411"/>
          </a:xfrm>
          <a:prstGeom prst="rect">
            <a:avLst/>
          </a:prstGeom>
          <a:noFill/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7" y="548361"/>
            <a:ext cx="1863908" cy="882907"/>
          </a:xfrm>
          <a:prstGeom prst="rect">
            <a:avLst/>
          </a:prstGeom>
          <a:noFill/>
        </p:spPr>
        <p:txBody>
          <a:bodyPr vert="horz" wrap="none" lIns="0" tIns="0" rIns="0" bIns="216000" rtlCol="0" anchor="b" anchorCtr="0">
            <a:spAutoFit/>
          </a:bodyPr>
          <a:lstStyle>
            <a:lvl1pPr marL="0" indent="0">
              <a:buNone/>
              <a:defRPr lang="nl-BE" sz="4800" b="1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407B-CCA4-1DA5-5B16-44495C07FD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27" y="2584450"/>
            <a:ext cx="11112148" cy="3597275"/>
          </a:xfrm>
          <a:prstGeom prst="rect">
            <a:avLst/>
          </a:prstGeom>
        </p:spPr>
        <p:txBody>
          <a:bodyPr/>
          <a:lstStyle>
            <a:lvl2pPr marL="6858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2pPr>
            <a:lvl3pPr marL="11430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3pPr>
            <a:lvl4pPr marL="16002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4pPr>
            <a:lvl5pPr marL="20574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44C21-EDFD-2589-C197-A58E5F0F7A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F6F7541-295C-4514-BFE0-824BB2ED39D4}" type="datetime6">
              <a:rPr lang="en-US" smtClean="0"/>
              <a:t>October 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259BE-C8A5-E223-B322-C0C9C6A3F5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EC134-41D1-89B1-1A94-44CCD798E5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92983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OrangeGradient">
            <a:extLst>
              <a:ext uri="{FF2B5EF4-FFF2-40B4-BE49-F238E27FC236}">
                <a16:creationId xmlns:a16="http://schemas.microsoft.com/office/drawing/2014/main" id="{807986C6-3CA3-8B9C-43A5-263A275AF82E}"/>
              </a:ext>
            </a:extLst>
          </p:cNvPr>
          <p:cNvSpPr/>
          <p:nvPr/>
        </p:nvSpPr>
        <p:spPr>
          <a:xfrm rot="10800000">
            <a:off x="0" y="0"/>
            <a:ext cx="12192000" cy="6857577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539926" y="2188008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26" y="1398597"/>
            <a:ext cx="1332160" cy="789411"/>
          </a:xfrm>
          <a:prstGeom prst="rect">
            <a:avLst/>
          </a:prstGeom>
          <a:noFill/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nl-BE" sz="36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7" y="548361"/>
            <a:ext cx="1863908" cy="882907"/>
          </a:xfrm>
          <a:prstGeom prst="rect">
            <a:avLst/>
          </a:prstGeom>
          <a:noFill/>
        </p:spPr>
        <p:txBody>
          <a:bodyPr vert="horz" wrap="none" lIns="0" tIns="0" rIns="0" bIns="216000" rtlCol="0" anchor="b" anchorCtr="0">
            <a:spAutoFit/>
          </a:bodyPr>
          <a:lstStyle>
            <a:lvl1pPr marL="0" indent="0">
              <a:buNone/>
              <a:defRPr lang="nl-BE" sz="48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407B-CCA4-1DA5-5B16-44495C07FD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27" y="2584450"/>
            <a:ext cx="11112148" cy="3597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3FD1-5214-F706-0366-E2F582A41F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8D4549AB-C084-4AD7-96F8-C7598ED8AF2C}" type="datetime6">
              <a:rPr lang="en-US" smtClean="0"/>
              <a:t>October 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8F767-1B46-88DB-E7FE-E77590D813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0B416-B4D7-EB6C-0E39-B39DB21BD0C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05953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GradientBack">
            <a:extLst>
              <a:ext uri="{FF2B5EF4-FFF2-40B4-BE49-F238E27FC236}">
                <a16:creationId xmlns:a16="http://schemas.microsoft.com/office/drawing/2014/main" id="{8AFABA92-6B29-E663-3A32-3F92F98CB7B5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539926" y="2188008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26" y="1398597"/>
            <a:ext cx="1332160" cy="789411"/>
          </a:xfrm>
          <a:prstGeom prst="rect">
            <a:avLst/>
          </a:prstGeom>
          <a:noFill/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nl-BE" sz="36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7" y="548361"/>
            <a:ext cx="1863908" cy="882907"/>
          </a:xfrm>
          <a:prstGeom prst="rect">
            <a:avLst/>
          </a:prstGeom>
          <a:noFill/>
        </p:spPr>
        <p:txBody>
          <a:bodyPr vert="horz" wrap="none" lIns="0" tIns="0" rIns="0" bIns="216000" rtlCol="0" anchor="b" anchorCtr="0">
            <a:spAutoFit/>
          </a:bodyPr>
          <a:lstStyle>
            <a:lvl1pPr marL="0" indent="0">
              <a:buNone/>
              <a:defRPr lang="nl-BE" sz="48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407B-CCA4-1DA5-5B16-44495C07FD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27" y="2584450"/>
            <a:ext cx="11112148" cy="3597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5A4E5-DEFF-D121-129D-60D661DFF0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6DD1305-25B7-4A8A-B1A1-8A4B1C1D6DCF}" type="datetime6">
              <a:rPr lang="en-US" smtClean="0"/>
              <a:t>October 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127CF-0717-248F-DA15-1554B9BA86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52CA-5FCD-5B22-49DC-F111B06718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42010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9074326" y="409021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4326" y="3060737"/>
            <a:ext cx="1332160" cy="789411"/>
          </a:xfrm>
          <a:prstGeom prst="rect">
            <a:avLst/>
          </a:prstGeom>
          <a:noFill/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4327" y="2210501"/>
            <a:ext cx="1863908" cy="882907"/>
          </a:xfrm>
          <a:prstGeom prst="rect">
            <a:avLst/>
          </a:prstGeom>
          <a:noFill/>
        </p:spPr>
        <p:txBody>
          <a:bodyPr vert="horz" wrap="none" lIns="0" tIns="0" rIns="0" bIns="216000" rtlCol="0" anchor="b" anchorCtr="0">
            <a:spAutoFit/>
          </a:bodyPr>
          <a:lstStyle>
            <a:lvl1pPr marL="0" indent="0">
              <a:buNone/>
              <a:defRPr lang="nl-BE" sz="4800" b="1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A30464-A932-0088-9C6C-057D0104A8B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0921" y="717550"/>
            <a:ext cx="8128000" cy="54181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nl-BE" baseline="0"/>
            </a:lvl1pPr>
          </a:lstStyle>
          <a:p>
            <a:pPr marL="228600" lvl="0" indent="-228600" algn="ctr"/>
            <a:r>
              <a:rPr lang="en-US" dirty="0"/>
              <a:t>Click icon to add table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7C9DE-7D6B-C6E9-5193-C3A599E768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95DC0D5-3ECD-43A4-ADC6-437A28EE9468}" type="datetime6">
              <a:rPr lang="en-US" smtClean="0"/>
              <a:t>October 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9F62A-C6EB-CB76-2CA8-17676C19C7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8D9EC-6D08-30F4-8E12-1B42822089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8949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GradientBack">
            <a:extLst>
              <a:ext uri="{FF2B5EF4-FFF2-40B4-BE49-F238E27FC236}">
                <a16:creationId xmlns:a16="http://schemas.microsoft.com/office/drawing/2014/main" id="{E94BD4AC-A03A-FC5C-6C84-93D79D501EB3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53137F5-F3DD-D978-6046-30464C5B1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11192" y="-714317"/>
            <a:ext cx="8738052" cy="8286634"/>
          </a:xfrm>
          <a:prstGeom prst="rect">
            <a:avLst/>
          </a:prstGeom>
        </p:spPr>
      </p:pic>
      <p:sp>
        <p:nvSpPr>
          <p:cNvPr id="4" name="!!White">
            <a:extLst>
              <a:ext uri="{FF2B5EF4-FFF2-40B4-BE49-F238E27FC236}">
                <a16:creationId xmlns:a16="http://schemas.microsoft.com/office/drawing/2014/main" id="{5C6CD444-5B91-46C3-BC73-D2401B2EDF0C}"/>
              </a:ext>
            </a:extLst>
          </p:cNvPr>
          <p:cNvSpPr/>
          <p:nvPr/>
        </p:nvSpPr>
        <p:spPr>
          <a:xfrm rot="10800000">
            <a:off x="0" y="6701450"/>
            <a:ext cx="12192000" cy="15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!!OrangeGradient">
            <a:extLst>
              <a:ext uri="{FF2B5EF4-FFF2-40B4-BE49-F238E27FC236}">
                <a16:creationId xmlns:a16="http://schemas.microsoft.com/office/drawing/2014/main" id="{9242958F-8C28-871B-31CE-348FDF06C951}"/>
              </a:ext>
            </a:extLst>
          </p:cNvPr>
          <p:cNvSpPr/>
          <p:nvPr/>
        </p:nvSpPr>
        <p:spPr>
          <a:xfrm rot="10800000">
            <a:off x="0" y="6731000"/>
            <a:ext cx="12192000" cy="12657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ADCE0F9-FAF0-E6DC-0D97-0D552A220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7700" y="3428147"/>
            <a:ext cx="133216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nl-BE" sz="36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A353633-0198-325D-1C95-45C3955AE0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7700" y="2519728"/>
            <a:ext cx="1999073" cy="7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nl-BE" sz="54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E48DD4B-BDCA-AB41-A6F7-F102FFBBF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4509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539926" y="2188008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26" y="1398597"/>
            <a:ext cx="1332160" cy="789411"/>
          </a:xfrm>
          <a:prstGeom prst="rect">
            <a:avLst/>
          </a:prstGeom>
          <a:noFill/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7" y="548361"/>
            <a:ext cx="1863908" cy="882907"/>
          </a:xfrm>
          <a:prstGeom prst="rect">
            <a:avLst/>
          </a:prstGeom>
          <a:noFill/>
        </p:spPr>
        <p:txBody>
          <a:bodyPr vert="horz" wrap="none" lIns="0" tIns="0" rIns="0" bIns="216000" rtlCol="0" anchor="b" anchorCtr="0">
            <a:spAutoFit/>
          </a:bodyPr>
          <a:lstStyle>
            <a:lvl1pPr marL="0" indent="0">
              <a:buNone/>
              <a:defRPr lang="nl-BE" sz="4800" b="1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4" name="Table Placeholder 2">
            <a:extLst>
              <a:ext uri="{FF2B5EF4-FFF2-40B4-BE49-F238E27FC236}">
                <a16:creationId xmlns:a16="http://schemas.microsoft.com/office/drawing/2014/main" id="{06A783F2-6DDD-AC85-0BB5-F3A794F7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39926" y="2605414"/>
            <a:ext cx="11112148" cy="35302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nl-BE" baseline="0"/>
            </a:lvl1pPr>
          </a:lstStyle>
          <a:p>
            <a:pPr marL="228600" lvl="0" indent="-228600" algn="ctr"/>
            <a:r>
              <a:rPr lang="en-US" dirty="0"/>
              <a:t>Click icon to add table</a:t>
            </a:r>
            <a:endParaRPr lang="nl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8E9F7-996B-831E-2C47-B3A8DC3D46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D4312C1-263C-4875-BF5F-A534166C81FF}" type="datetime6">
              <a:rPr lang="en-US" smtClean="0"/>
              <a:t>October 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2D2C-03DF-518B-EBD4-C6141F46AE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FA2BF-8E14-8661-F48F-24BF68EBA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97758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DDFAB9-8487-05F7-72F3-6CB40BA28E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5" name="!!FilmLeft">
            <a:extLst>
              <a:ext uri="{FF2B5EF4-FFF2-40B4-BE49-F238E27FC236}">
                <a16:creationId xmlns:a16="http://schemas.microsoft.com/office/drawing/2014/main" id="{F890FA12-4FD2-4020-844A-7A6D78F2F59B}"/>
              </a:ext>
            </a:extLst>
          </p:cNvPr>
          <p:cNvSpPr/>
          <p:nvPr/>
        </p:nvSpPr>
        <p:spPr>
          <a:xfrm>
            <a:off x="-13571182" y="-756987"/>
            <a:ext cx="16151031" cy="9091076"/>
          </a:xfrm>
          <a:custGeom>
            <a:avLst/>
            <a:gdLst>
              <a:gd name="connsiteX0" fmla="*/ 9852645 w 12186356"/>
              <a:gd name="connsiteY0" fmla="*/ 5033782 h 6859445"/>
              <a:gd name="connsiteX1" fmla="*/ 9721631 w 12186356"/>
              <a:gd name="connsiteY1" fmla="*/ 5435364 h 6859445"/>
              <a:gd name="connsiteX2" fmla="*/ 10095462 w 12186356"/>
              <a:gd name="connsiteY2" fmla="*/ 5557039 h 6859445"/>
              <a:gd name="connsiteX3" fmla="*/ 10095729 w 12186356"/>
              <a:gd name="connsiteY3" fmla="*/ 5557039 h 6859445"/>
              <a:gd name="connsiteX4" fmla="*/ 10226477 w 12186356"/>
              <a:gd name="connsiteY4" fmla="*/ 5155457 h 6859445"/>
              <a:gd name="connsiteX5" fmla="*/ 10122145 w 12186356"/>
              <a:gd name="connsiteY5" fmla="*/ 4206337 h 6859445"/>
              <a:gd name="connsiteX6" fmla="*/ 9991131 w 12186356"/>
              <a:gd name="connsiteY6" fmla="*/ 4607918 h 6859445"/>
              <a:gd name="connsiteX7" fmla="*/ 10364962 w 12186356"/>
              <a:gd name="connsiteY7" fmla="*/ 4729594 h 6859445"/>
              <a:gd name="connsiteX8" fmla="*/ 10364962 w 12186356"/>
              <a:gd name="connsiteY8" fmla="*/ 4729860 h 6859445"/>
              <a:gd name="connsiteX9" fmla="*/ 10495976 w 12186356"/>
              <a:gd name="connsiteY9" fmla="*/ 4328279 h 6859445"/>
              <a:gd name="connsiteX10" fmla="*/ 10391645 w 12186356"/>
              <a:gd name="connsiteY10" fmla="*/ 3378891 h 6859445"/>
              <a:gd name="connsiteX11" fmla="*/ 10260898 w 12186356"/>
              <a:gd name="connsiteY11" fmla="*/ 3780473 h 6859445"/>
              <a:gd name="connsiteX12" fmla="*/ 10634729 w 12186356"/>
              <a:gd name="connsiteY12" fmla="*/ 3902148 h 6859445"/>
              <a:gd name="connsiteX13" fmla="*/ 10634729 w 12186356"/>
              <a:gd name="connsiteY13" fmla="*/ 3902415 h 6859445"/>
              <a:gd name="connsiteX14" fmla="*/ 10765477 w 12186356"/>
              <a:gd name="connsiteY14" fmla="*/ 3500833 h 6859445"/>
              <a:gd name="connsiteX15" fmla="*/ 10661145 w 12186356"/>
              <a:gd name="connsiteY15" fmla="*/ 2551179 h 6859445"/>
              <a:gd name="connsiteX16" fmla="*/ 10530398 w 12186356"/>
              <a:gd name="connsiteY16" fmla="*/ 2953027 h 6859445"/>
              <a:gd name="connsiteX17" fmla="*/ 10904496 w 12186356"/>
              <a:gd name="connsiteY17" fmla="*/ 3074703 h 6859445"/>
              <a:gd name="connsiteX18" fmla="*/ 10904496 w 12186356"/>
              <a:gd name="connsiteY18" fmla="*/ 3074436 h 6859445"/>
              <a:gd name="connsiteX19" fmla="*/ 11035244 w 12186356"/>
              <a:gd name="connsiteY19" fmla="*/ 2672854 h 6859445"/>
              <a:gd name="connsiteX20" fmla="*/ 10930912 w 12186356"/>
              <a:gd name="connsiteY20" fmla="*/ 1723733 h 6859445"/>
              <a:gd name="connsiteX21" fmla="*/ 10799898 w 12186356"/>
              <a:gd name="connsiteY21" fmla="*/ 2125315 h 6859445"/>
              <a:gd name="connsiteX22" fmla="*/ 11173996 w 12186356"/>
              <a:gd name="connsiteY22" fmla="*/ 2247257 h 6859445"/>
              <a:gd name="connsiteX23" fmla="*/ 11304744 w 12186356"/>
              <a:gd name="connsiteY23" fmla="*/ 1845676 h 6859445"/>
              <a:gd name="connsiteX24" fmla="*/ 11200679 w 12186356"/>
              <a:gd name="connsiteY24" fmla="*/ 896288 h 6859445"/>
              <a:gd name="connsiteX25" fmla="*/ 11069665 w 12186356"/>
              <a:gd name="connsiteY25" fmla="*/ 1297870 h 6859445"/>
              <a:gd name="connsiteX26" fmla="*/ 11443763 w 12186356"/>
              <a:gd name="connsiteY26" fmla="*/ 1419812 h 6859445"/>
              <a:gd name="connsiteX27" fmla="*/ 11444030 w 12186356"/>
              <a:gd name="connsiteY27" fmla="*/ 1419545 h 6859445"/>
              <a:gd name="connsiteX28" fmla="*/ 11575044 w 12186356"/>
              <a:gd name="connsiteY28" fmla="*/ 1017963 h 6859445"/>
              <a:gd name="connsiteX29" fmla="*/ 0 w 12186356"/>
              <a:gd name="connsiteY29" fmla="*/ 0 h 6859445"/>
              <a:gd name="connsiteX30" fmla="*/ 4127502 w 12186356"/>
              <a:gd name="connsiteY30" fmla="*/ 0 h 6859445"/>
              <a:gd name="connsiteX31" fmla="*/ 5212081 w 12186356"/>
              <a:gd name="connsiteY31" fmla="*/ 0 h 6859445"/>
              <a:gd name="connsiteX32" fmla="*/ 12186356 w 12186356"/>
              <a:gd name="connsiteY32" fmla="*/ 0 h 6859445"/>
              <a:gd name="connsiteX33" fmla="*/ 9957243 w 12186356"/>
              <a:gd name="connsiteY33" fmla="*/ 6859445 h 6859445"/>
              <a:gd name="connsiteX34" fmla="*/ 4127502 w 12186356"/>
              <a:gd name="connsiteY34" fmla="*/ 6859445 h 6859445"/>
              <a:gd name="connsiteX35" fmla="*/ 4127502 w 12186356"/>
              <a:gd name="connsiteY35" fmla="*/ 6858000 h 6859445"/>
              <a:gd name="connsiteX36" fmla="*/ 0 w 12186356"/>
              <a:gd name="connsiteY36" fmla="*/ 6858000 h 68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186356" h="6859445">
                <a:moveTo>
                  <a:pt x="9852645" y="5033782"/>
                </a:moveTo>
                <a:lnTo>
                  <a:pt x="9721631" y="5435364"/>
                </a:lnTo>
                <a:lnTo>
                  <a:pt x="10095462" y="5557039"/>
                </a:lnTo>
                <a:lnTo>
                  <a:pt x="10095729" y="5557039"/>
                </a:lnTo>
                <a:lnTo>
                  <a:pt x="10226477" y="5155457"/>
                </a:lnTo>
                <a:close/>
                <a:moveTo>
                  <a:pt x="10122145" y="4206337"/>
                </a:moveTo>
                <a:lnTo>
                  <a:pt x="9991131" y="4607918"/>
                </a:lnTo>
                <a:lnTo>
                  <a:pt x="10364962" y="4729594"/>
                </a:lnTo>
                <a:lnTo>
                  <a:pt x="10364962" y="4729860"/>
                </a:lnTo>
                <a:lnTo>
                  <a:pt x="10495976" y="4328279"/>
                </a:lnTo>
                <a:close/>
                <a:moveTo>
                  <a:pt x="10391645" y="3378891"/>
                </a:moveTo>
                <a:lnTo>
                  <a:pt x="10260898" y="3780473"/>
                </a:lnTo>
                <a:lnTo>
                  <a:pt x="10634729" y="3902148"/>
                </a:lnTo>
                <a:lnTo>
                  <a:pt x="10634729" y="3902415"/>
                </a:lnTo>
                <a:lnTo>
                  <a:pt x="10765477" y="3500833"/>
                </a:lnTo>
                <a:close/>
                <a:moveTo>
                  <a:pt x="10661145" y="2551179"/>
                </a:moveTo>
                <a:lnTo>
                  <a:pt x="10530398" y="2953027"/>
                </a:lnTo>
                <a:lnTo>
                  <a:pt x="10904496" y="3074703"/>
                </a:lnTo>
                <a:lnTo>
                  <a:pt x="10904496" y="3074436"/>
                </a:lnTo>
                <a:lnTo>
                  <a:pt x="11035244" y="2672854"/>
                </a:lnTo>
                <a:close/>
                <a:moveTo>
                  <a:pt x="10930912" y="1723733"/>
                </a:moveTo>
                <a:lnTo>
                  <a:pt x="10799898" y="2125315"/>
                </a:lnTo>
                <a:lnTo>
                  <a:pt x="11173996" y="2247257"/>
                </a:lnTo>
                <a:lnTo>
                  <a:pt x="11304744" y="1845676"/>
                </a:lnTo>
                <a:close/>
                <a:moveTo>
                  <a:pt x="11200679" y="896288"/>
                </a:moveTo>
                <a:lnTo>
                  <a:pt x="11069665" y="1297870"/>
                </a:lnTo>
                <a:lnTo>
                  <a:pt x="11443763" y="1419812"/>
                </a:lnTo>
                <a:lnTo>
                  <a:pt x="11444030" y="1419545"/>
                </a:lnTo>
                <a:lnTo>
                  <a:pt x="11575044" y="1017963"/>
                </a:lnTo>
                <a:close/>
                <a:moveTo>
                  <a:pt x="0" y="0"/>
                </a:moveTo>
                <a:lnTo>
                  <a:pt x="4127502" y="0"/>
                </a:lnTo>
                <a:lnTo>
                  <a:pt x="5212081" y="0"/>
                </a:lnTo>
                <a:lnTo>
                  <a:pt x="12186356" y="0"/>
                </a:lnTo>
                <a:lnTo>
                  <a:pt x="9957243" y="6859445"/>
                </a:lnTo>
                <a:lnTo>
                  <a:pt x="4127502" y="6859445"/>
                </a:lnTo>
                <a:lnTo>
                  <a:pt x="4127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!!Film">
            <a:extLst>
              <a:ext uri="{FF2B5EF4-FFF2-40B4-BE49-F238E27FC236}">
                <a16:creationId xmlns:a16="http://schemas.microsoft.com/office/drawing/2014/main" id="{5F21798B-53B1-9F62-7C4B-D7080482863A}"/>
              </a:ext>
            </a:extLst>
          </p:cNvPr>
          <p:cNvSpPr/>
          <p:nvPr/>
        </p:nvSpPr>
        <p:spPr>
          <a:xfrm rot="10800000">
            <a:off x="9933811" y="-756987"/>
            <a:ext cx="16151031" cy="9091076"/>
          </a:xfrm>
          <a:custGeom>
            <a:avLst/>
            <a:gdLst>
              <a:gd name="connsiteX0" fmla="*/ 9852645 w 12186356"/>
              <a:gd name="connsiteY0" fmla="*/ 5033782 h 6859445"/>
              <a:gd name="connsiteX1" fmla="*/ 9721631 w 12186356"/>
              <a:gd name="connsiteY1" fmla="*/ 5435364 h 6859445"/>
              <a:gd name="connsiteX2" fmla="*/ 10095462 w 12186356"/>
              <a:gd name="connsiteY2" fmla="*/ 5557039 h 6859445"/>
              <a:gd name="connsiteX3" fmla="*/ 10095729 w 12186356"/>
              <a:gd name="connsiteY3" fmla="*/ 5557039 h 6859445"/>
              <a:gd name="connsiteX4" fmla="*/ 10226477 w 12186356"/>
              <a:gd name="connsiteY4" fmla="*/ 5155457 h 6859445"/>
              <a:gd name="connsiteX5" fmla="*/ 10122145 w 12186356"/>
              <a:gd name="connsiteY5" fmla="*/ 4206337 h 6859445"/>
              <a:gd name="connsiteX6" fmla="*/ 9991131 w 12186356"/>
              <a:gd name="connsiteY6" fmla="*/ 4607918 h 6859445"/>
              <a:gd name="connsiteX7" fmla="*/ 10364962 w 12186356"/>
              <a:gd name="connsiteY7" fmla="*/ 4729594 h 6859445"/>
              <a:gd name="connsiteX8" fmla="*/ 10364962 w 12186356"/>
              <a:gd name="connsiteY8" fmla="*/ 4729860 h 6859445"/>
              <a:gd name="connsiteX9" fmla="*/ 10495976 w 12186356"/>
              <a:gd name="connsiteY9" fmla="*/ 4328279 h 6859445"/>
              <a:gd name="connsiteX10" fmla="*/ 10391645 w 12186356"/>
              <a:gd name="connsiteY10" fmla="*/ 3378891 h 6859445"/>
              <a:gd name="connsiteX11" fmla="*/ 10260898 w 12186356"/>
              <a:gd name="connsiteY11" fmla="*/ 3780473 h 6859445"/>
              <a:gd name="connsiteX12" fmla="*/ 10634729 w 12186356"/>
              <a:gd name="connsiteY12" fmla="*/ 3902148 h 6859445"/>
              <a:gd name="connsiteX13" fmla="*/ 10634729 w 12186356"/>
              <a:gd name="connsiteY13" fmla="*/ 3902415 h 6859445"/>
              <a:gd name="connsiteX14" fmla="*/ 10765477 w 12186356"/>
              <a:gd name="connsiteY14" fmla="*/ 3500833 h 6859445"/>
              <a:gd name="connsiteX15" fmla="*/ 10661145 w 12186356"/>
              <a:gd name="connsiteY15" fmla="*/ 2551179 h 6859445"/>
              <a:gd name="connsiteX16" fmla="*/ 10530398 w 12186356"/>
              <a:gd name="connsiteY16" fmla="*/ 2953027 h 6859445"/>
              <a:gd name="connsiteX17" fmla="*/ 10904496 w 12186356"/>
              <a:gd name="connsiteY17" fmla="*/ 3074703 h 6859445"/>
              <a:gd name="connsiteX18" fmla="*/ 10904496 w 12186356"/>
              <a:gd name="connsiteY18" fmla="*/ 3074436 h 6859445"/>
              <a:gd name="connsiteX19" fmla="*/ 11035244 w 12186356"/>
              <a:gd name="connsiteY19" fmla="*/ 2672854 h 6859445"/>
              <a:gd name="connsiteX20" fmla="*/ 10930912 w 12186356"/>
              <a:gd name="connsiteY20" fmla="*/ 1723733 h 6859445"/>
              <a:gd name="connsiteX21" fmla="*/ 10799898 w 12186356"/>
              <a:gd name="connsiteY21" fmla="*/ 2125315 h 6859445"/>
              <a:gd name="connsiteX22" fmla="*/ 11173996 w 12186356"/>
              <a:gd name="connsiteY22" fmla="*/ 2247257 h 6859445"/>
              <a:gd name="connsiteX23" fmla="*/ 11304744 w 12186356"/>
              <a:gd name="connsiteY23" fmla="*/ 1845676 h 6859445"/>
              <a:gd name="connsiteX24" fmla="*/ 11200679 w 12186356"/>
              <a:gd name="connsiteY24" fmla="*/ 896288 h 6859445"/>
              <a:gd name="connsiteX25" fmla="*/ 11069665 w 12186356"/>
              <a:gd name="connsiteY25" fmla="*/ 1297870 h 6859445"/>
              <a:gd name="connsiteX26" fmla="*/ 11443763 w 12186356"/>
              <a:gd name="connsiteY26" fmla="*/ 1419812 h 6859445"/>
              <a:gd name="connsiteX27" fmla="*/ 11444030 w 12186356"/>
              <a:gd name="connsiteY27" fmla="*/ 1419545 h 6859445"/>
              <a:gd name="connsiteX28" fmla="*/ 11575044 w 12186356"/>
              <a:gd name="connsiteY28" fmla="*/ 1017963 h 6859445"/>
              <a:gd name="connsiteX29" fmla="*/ 0 w 12186356"/>
              <a:gd name="connsiteY29" fmla="*/ 0 h 6859445"/>
              <a:gd name="connsiteX30" fmla="*/ 4127502 w 12186356"/>
              <a:gd name="connsiteY30" fmla="*/ 0 h 6859445"/>
              <a:gd name="connsiteX31" fmla="*/ 5212081 w 12186356"/>
              <a:gd name="connsiteY31" fmla="*/ 0 h 6859445"/>
              <a:gd name="connsiteX32" fmla="*/ 12186356 w 12186356"/>
              <a:gd name="connsiteY32" fmla="*/ 0 h 6859445"/>
              <a:gd name="connsiteX33" fmla="*/ 9957243 w 12186356"/>
              <a:gd name="connsiteY33" fmla="*/ 6859445 h 6859445"/>
              <a:gd name="connsiteX34" fmla="*/ 4127502 w 12186356"/>
              <a:gd name="connsiteY34" fmla="*/ 6859445 h 6859445"/>
              <a:gd name="connsiteX35" fmla="*/ 4127502 w 12186356"/>
              <a:gd name="connsiteY35" fmla="*/ 6858000 h 6859445"/>
              <a:gd name="connsiteX36" fmla="*/ 0 w 12186356"/>
              <a:gd name="connsiteY36" fmla="*/ 6858000 h 68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186356" h="6859445">
                <a:moveTo>
                  <a:pt x="9852645" y="5033782"/>
                </a:moveTo>
                <a:lnTo>
                  <a:pt x="9721631" y="5435364"/>
                </a:lnTo>
                <a:lnTo>
                  <a:pt x="10095462" y="5557039"/>
                </a:lnTo>
                <a:lnTo>
                  <a:pt x="10095729" y="5557039"/>
                </a:lnTo>
                <a:lnTo>
                  <a:pt x="10226477" y="5155457"/>
                </a:lnTo>
                <a:close/>
                <a:moveTo>
                  <a:pt x="10122145" y="4206337"/>
                </a:moveTo>
                <a:lnTo>
                  <a:pt x="9991131" y="4607918"/>
                </a:lnTo>
                <a:lnTo>
                  <a:pt x="10364962" y="4729594"/>
                </a:lnTo>
                <a:lnTo>
                  <a:pt x="10364962" y="4729860"/>
                </a:lnTo>
                <a:lnTo>
                  <a:pt x="10495976" y="4328279"/>
                </a:lnTo>
                <a:close/>
                <a:moveTo>
                  <a:pt x="10391645" y="3378891"/>
                </a:moveTo>
                <a:lnTo>
                  <a:pt x="10260898" y="3780473"/>
                </a:lnTo>
                <a:lnTo>
                  <a:pt x="10634729" y="3902148"/>
                </a:lnTo>
                <a:lnTo>
                  <a:pt x="10634729" y="3902415"/>
                </a:lnTo>
                <a:lnTo>
                  <a:pt x="10765477" y="3500833"/>
                </a:lnTo>
                <a:close/>
                <a:moveTo>
                  <a:pt x="10661145" y="2551179"/>
                </a:moveTo>
                <a:lnTo>
                  <a:pt x="10530398" y="2953027"/>
                </a:lnTo>
                <a:lnTo>
                  <a:pt x="10904496" y="3074703"/>
                </a:lnTo>
                <a:lnTo>
                  <a:pt x="10904496" y="3074436"/>
                </a:lnTo>
                <a:lnTo>
                  <a:pt x="11035244" y="2672854"/>
                </a:lnTo>
                <a:close/>
                <a:moveTo>
                  <a:pt x="10930912" y="1723733"/>
                </a:moveTo>
                <a:lnTo>
                  <a:pt x="10799898" y="2125315"/>
                </a:lnTo>
                <a:lnTo>
                  <a:pt x="11173996" y="2247257"/>
                </a:lnTo>
                <a:lnTo>
                  <a:pt x="11304744" y="1845676"/>
                </a:lnTo>
                <a:close/>
                <a:moveTo>
                  <a:pt x="11200679" y="896288"/>
                </a:moveTo>
                <a:lnTo>
                  <a:pt x="11069665" y="1297870"/>
                </a:lnTo>
                <a:lnTo>
                  <a:pt x="11443763" y="1419812"/>
                </a:lnTo>
                <a:lnTo>
                  <a:pt x="11444030" y="1419545"/>
                </a:lnTo>
                <a:lnTo>
                  <a:pt x="11575044" y="1017963"/>
                </a:lnTo>
                <a:close/>
                <a:moveTo>
                  <a:pt x="0" y="0"/>
                </a:moveTo>
                <a:lnTo>
                  <a:pt x="4127502" y="0"/>
                </a:lnTo>
                <a:lnTo>
                  <a:pt x="5212081" y="0"/>
                </a:lnTo>
                <a:lnTo>
                  <a:pt x="12186356" y="0"/>
                </a:lnTo>
                <a:lnTo>
                  <a:pt x="9957243" y="6859445"/>
                </a:lnTo>
                <a:lnTo>
                  <a:pt x="4127502" y="6859445"/>
                </a:lnTo>
                <a:lnTo>
                  <a:pt x="4127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13065C-2288-1105-9FBE-B039A857D9DB}"/>
              </a:ext>
            </a:extLst>
          </p:cNvPr>
          <p:cNvCxnSpPr/>
          <p:nvPr/>
        </p:nvCxnSpPr>
        <p:spPr>
          <a:xfrm>
            <a:off x="3092450" y="3407379"/>
            <a:ext cx="6009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!!Image">
            <a:extLst>
              <a:ext uri="{FF2B5EF4-FFF2-40B4-BE49-F238E27FC236}">
                <a16:creationId xmlns:a16="http://schemas.microsoft.com/office/drawing/2014/main" id="{A09D1929-C4A1-CEFD-3760-140F2523E00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Add a picture</a:t>
            </a:r>
            <a:endParaRPr lang="en-GB" dirty="0"/>
          </a:p>
        </p:txBody>
      </p:sp>
      <p:sp>
        <p:nvSpPr>
          <p:cNvPr id="12" name="!!Title2">
            <a:extLst>
              <a:ext uri="{FF2B5EF4-FFF2-40B4-BE49-F238E27FC236}">
                <a16:creationId xmlns:a16="http://schemas.microsoft.com/office/drawing/2014/main" id="{ECC21392-2379-C628-E28D-0A4B31020D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079" y="2254724"/>
            <a:ext cx="10973480" cy="9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b">
            <a:spAutoFit/>
          </a:bodyPr>
          <a:lstStyle>
            <a:lvl1pPr marL="0" indent="0" algn="ctr">
              <a:buNone/>
              <a:defRPr lang="en-US" sz="6600" spc="308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28650" indent="0">
              <a:buFont typeface="Arial" panose="020B0604020202020204" pitchFamily="34" charset="0"/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en-GB"/>
            </a:lvl5pPr>
          </a:lstStyle>
          <a:p>
            <a:pPr marL="0" lvl="0" algn="ctr"/>
            <a:r>
              <a:rPr lang="en-US" dirty="0"/>
              <a:t>TITLE</a:t>
            </a:r>
          </a:p>
        </p:txBody>
      </p:sp>
      <p:sp>
        <p:nvSpPr>
          <p:cNvPr id="14" name="!!Title1">
            <a:extLst>
              <a:ext uri="{FF2B5EF4-FFF2-40B4-BE49-F238E27FC236}">
                <a16:creationId xmlns:a16="http://schemas.microsoft.com/office/drawing/2014/main" id="{095527C9-DD0C-63AB-E029-13D4A0FEFD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079" y="1765089"/>
            <a:ext cx="10973480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ctr">
              <a:buNone/>
              <a:defRPr lang="en-US" sz="2400" spc="2159" dirty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 algn="ctr"/>
            <a:r>
              <a:rPr lang="en-US" dirty="0"/>
              <a:t>TITLE</a:t>
            </a:r>
          </a:p>
        </p:txBody>
      </p:sp>
      <p:sp>
        <p:nvSpPr>
          <p:cNvPr id="15" name="!!Title4">
            <a:extLst>
              <a:ext uri="{FF2B5EF4-FFF2-40B4-BE49-F238E27FC236}">
                <a16:creationId xmlns:a16="http://schemas.microsoft.com/office/drawing/2014/main" id="{D7C54534-B2F1-C287-E0EA-49CF90333D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7079" y="4164367"/>
            <a:ext cx="10973480" cy="9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buNone/>
              <a:defRPr lang="en-US" sz="6600" spc="308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28650" indent="0">
              <a:buFont typeface="Arial" panose="020B0604020202020204" pitchFamily="34" charset="0"/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en-GB"/>
            </a:lvl5pPr>
          </a:lstStyle>
          <a:p>
            <a:pPr marL="0" lvl="0" algn="ctr"/>
            <a:r>
              <a:rPr lang="en-US" dirty="0"/>
              <a:t>TITLE</a:t>
            </a:r>
          </a:p>
        </p:txBody>
      </p:sp>
      <p:sp>
        <p:nvSpPr>
          <p:cNvPr id="16" name="!!Title3">
            <a:extLst>
              <a:ext uri="{FF2B5EF4-FFF2-40B4-BE49-F238E27FC236}">
                <a16:creationId xmlns:a16="http://schemas.microsoft.com/office/drawing/2014/main" id="{39F98A4E-C6FB-1D3F-362F-CAD54486C7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079" y="3645939"/>
            <a:ext cx="10973480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buNone/>
              <a:defRPr lang="en-US" sz="2400" spc="2159" dirty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 algn="ctr"/>
            <a:r>
              <a:rPr lang="en-US" dirty="0"/>
              <a:t>TITLE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B8E40AB-BDD5-0A3C-846E-7C4324410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59761" y="4533576"/>
            <a:ext cx="2648320" cy="23244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4D23F1-1128-54E3-EAAF-E218DFF3190A}"/>
              </a:ext>
            </a:extLst>
          </p:cNvPr>
          <p:cNvSpPr txBox="1"/>
          <p:nvPr/>
        </p:nvSpPr>
        <p:spPr>
          <a:xfrm>
            <a:off x="-3259761" y="1354207"/>
            <a:ext cx="2648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dirty="0"/>
              <a:t>Add a picture and adjust the transparency to have the film show through and move the picture to the back to keep the titles readable.</a:t>
            </a:r>
            <a:endParaRPr lang="en-GB" sz="105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B2388D7-6CE7-3FE0-171F-562E96D30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59761" y="2270090"/>
            <a:ext cx="1390844" cy="208626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ECD6901-EBA2-5B11-41F3-B0B4890AEC7A}"/>
              </a:ext>
            </a:extLst>
          </p:cNvPr>
          <p:cNvSpPr/>
          <p:nvPr/>
        </p:nvSpPr>
        <p:spPr>
          <a:xfrm>
            <a:off x="-3259761" y="3538538"/>
            <a:ext cx="1390844" cy="29686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465E34-FF4C-5661-BFC5-9B055139FBAF}"/>
              </a:ext>
            </a:extLst>
          </p:cNvPr>
          <p:cNvSpPr/>
          <p:nvPr/>
        </p:nvSpPr>
        <p:spPr>
          <a:xfrm>
            <a:off x="-3259762" y="6527358"/>
            <a:ext cx="2648319" cy="29686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C36AA-F2C7-0EEE-948E-07BDB31B66A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95478F51-01FC-4089-BDC3-931432526FE1}" type="datetime6">
              <a:rPr lang="en-US" smtClean="0"/>
              <a:t>October 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8FA23-1710-9B20-8E6C-19BE494450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52EB9-17FD-5134-B2FD-A8C7CB41A7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64748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GradientBack">
            <a:extLst>
              <a:ext uri="{FF2B5EF4-FFF2-40B4-BE49-F238E27FC236}">
                <a16:creationId xmlns:a16="http://schemas.microsoft.com/office/drawing/2014/main" id="{05E83E00-D591-56B3-11BB-1B5D43325553}"/>
              </a:ext>
            </a:extLst>
          </p:cNvPr>
          <p:cNvSpPr/>
          <p:nvPr/>
        </p:nvSpPr>
        <p:spPr>
          <a:xfrm rot="10800000">
            <a:off x="0" y="0"/>
            <a:ext cx="12192000" cy="685706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3BF0ECA-3791-3A5A-8B90-ED14133EF4F9}"/>
              </a:ext>
            </a:extLst>
          </p:cNvPr>
          <p:cNvSpPr/>
          <p:nvPr/>
        </p:nvSpPr>
        <p:spPr>
          <a:xfrm>
            <a:off x="-2534674" y="0"/>
            <a:ext cx="7197665" cy="6859445"/>
          </a:xfrm>
          <a:custGeom>
            <a:avLst/>
            <a:gdLst>
              <a:gd name="connsiteX0" fmla="*/ 4863954 w 7197665"/>
              <a:gd name="connsiteY0" fmla="*/ 5033782 h 6859445"/>
              <a:gd name="connsiteX1" fmla="*/ 4732940 w 7197665"/>
              <a:gd name="connsiteY1" fmla="*/ 5435364 h 6859445"/>
              <a:gd name="connsiteX2" fmla="*/ 5106771 w 7197665"/>
              <a:gd name="connsiteY2" fmla="*/ 5557039 h 6859445"/>
              <a:gd name="connsiteX3" fmla="*/ 5107038 w 7197665"/>
              <a:gd name="connsiteY3" fmla="*/ 5557039 h 6859445"/>
              <a:gd name="connsiteX4" fmla="*/ 5237786 w 7197665"/>
              <a:gd name="connsiteY4" fmla="*/ 5155457 h 6859445"/>
              <a:gd name="connsiteX5" fmla="*/ 5133454 w 7197665"/>
              <a:gd name="connsiteY5" fmla="*/ 4206337 h 6859445"/>
              <a:gd name="connsiteX6" fmla="*/ 5002440 w 7197665"/>
              <a:gd name="connsiteY6" fmla="*/ 4607918 h 6859445"/>
              <a:gd name="connsiteX7" fmla="*/ 5376271 w 7197665"/>
              <a:gd name="connsiteY7" fmla="*/ 4729594 h 6859445"/>
              <a:gd name="connsiteX8" fmla="*/ 5376271 w 7197665"/>
              <a:gd name="connsiteY8" fmla="*/ 4729860 h 6859445"/>
              <a:gd name="connsiteX9" fmla="*/ 5507285 w 7197665"/>
              <a:gd name="connsiteY9" fmla="*/ 4328279 h 6859445"/>
              <a:gd name="connsiteX10" fmla="*/ 5402954 w 7197665"/>
              <a:gd name="connsiteY10" fmla="*/ 3378891 h 6859445"/>
              <a:gd name="connsiteX11" fmla="*/ 5272207 w 7197665"/>
              <a:gd name="connsiteY11" fmla="*/ 3780473 h 6859445"/>
              <a:gd name="connsiteX12" fmla="*/ 5646038 w 7197665"/>
              <a:gd name="connsiteY12" fmla="*/ 3902148 h 6859445"/>
              <a:gd name="connsiteX13" fmla="*/ 5646038 w 7197665"/>
              <a:gd name="connsiteY13" fmla="*/ 3902415 h 6859445"/>
              <a:gd name="connsiteX14" fmla="*/ 5776786 w 7197665"/>
              <a:gd name="connsiteY14" fmla="*/ 3500833 h 6859445"/>
              <a:gd name="connsiteX15" fmla="*/ 5672454 w 7197665"/>
              <a:gd name="connsiteY15" fmla="*/ 2551179 h 6859445"/>
              <a:gd name="connsiteX16" fmla="*/ 5541707 w 7197665"/>
              <a:gd name="connsiteY16" fmla="*/ 2953027 h 6859445"/>
              <a:gd name="connsiteX17" fmla="*/ 5915805 w 7197665"/>
              <a:gd name="connsiteY17" fmla="*/ 3074703 h 6859445"/>
              <a:gd name="connsiteX18" fmla="*/ 5915805 w 7197665"/>
              <a:gd name="connsiteY18" fmla="*/ 3074436 h 6859445"/>
              <a:gd name="connsiteX19" fmla="*/ 6046553 w 7197665"/>
              <a:gd name="connsiteY19" fmla="*/ 2672854 h 6859445"/>
              <a:gd name="connsiteX20" fmla="*/ 5942221 w 7197665"/>
              <a:gd name="connsiteY20" fmla="*/ 1723733 h 6859445"/>
              <a:gd name="connsiteX21" fmla="*/ 5811207 w 7197665"/>
              <a:gd name="connsiteY21" fmla="*/ 2125315 h 6859445"/>
              <a:gd name="connsiteX22" fmla="*/ 6185305 w 7197665"/>
              <a:gd name="connsiteY22" fmla="*/ 2247257 h 6859445"/>
              <a:gd name="connsiteX23" fmla="*/ 6316053 w 7197665"/>
              <a:gd name="connsiteY23" fmla="*/ 1845676 h 6859445"/>
              <a:gd name="connsiteX24" fmla="*/ 6211988 w 7197665"/>
              <a:gd name="connsiteY24" fmla="*/ 896288 h 6859445"/>
              <a:gd name="connsiteX25" fmla="*/ 6080974 w 7197665"/>
              <a:gd name="connsiteY25" fmla="*/ 1297870 h 6859445"/>
              <a:gd name="connsiteX26" fmla="*/ 6455072 w 7197665"/>
              <a:gd name="connsiteY26" fmla="*/ 1419812 h 6859445"/>
              <a:gd name="connsiteX27" fmla="*/ 6455339 w 7197665"/>
              <a:gd name="connsiteY27" fmla="*/ 1419545 h 6859445"/>
              <a:gd name="connsiteX28" fmla="*/ 6586353 w 7197665"/>
              <a:gd name="connsiteY28" fmla="*/ 1017963 h 6859445"/>
              <a:gd name="connsiteX29" fmla="*/ 0 w 7197665"/>
              <a:gd name="connsiteY29" fmla="*/ 0 h 6859445"/>
              <a:gd name="connsiteX30" fmla="*/ 223390 w 7197665"/>
              <a:gd name="connsiteY30" fmla="*/ 0 h 6859445"/>
              <a:gd name="connsiteX31" fmla="*/ 7197665 w 7197665"/>
              <a:gd name="connsiteY31" fmla="*/ 0 h 6859445"/>
              <a:gd name="connsiteX32" fmla="*/ 4968552 w 7197665"/>
              <a:gd name="connsiteY32" fmla="*/ 6859445 h 6859445"/>
              <a:gd name="connsiteX33" fmla="*/ 0 w 7197665"/>
              <a:gd name="connsiteY33" fmla="*/ 6859445 h 68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97665" h="6859445">
                <a:moveTo>
                  <a:pt x="4863954" y="5033782"/>
                </a:moveTo>
                <a:lnTo>
                  <a:pt x="4732940" y="5435364"/>
                </a:lnTo>
                <a:lnTo>
                  <a:pt x="5106771" y="5557039"/>
                </a:lnTo>
                <a:lnTo>
                  <a:pt x="5107038" y="5557039"/>
                </a:lnTo>
                <a:lnTo>
                  <a:pt x="5237786" y="5155457"/>
                </a:lnTo>
                <a:close/>
                <a:moveTo>
                  <a:pt x="5133454" y="4206337"/>
                </a:moveTo>
                <a:lnTo>
                  <a:pt x="5002440" y="4607918"/>
                </a:lnTo>
                <a:lnTo>
                  <a:pt x="5376271" y="4729594"/>
                </a:lnTo>
                <a:lnTo>
                  <a:pt x="5376271" y="4729860"/>
                </a:lnTo>
                <a:lnTo>
                  <a:pt x="5507285" y="4328279"/>
                </a:lnTo>
                <a:close/>
                <a:moveTo>
                  <a:pt x="5402954" y="3378891"/>
                </a:moveTo>
                <a:lnTo>
                  <a:pt x="5272207" y="3780473"/>
                </a:lnTo>
                <a:lnTo>
                  <a:pt x="5646038" y="3902148"/>
                </a:lnTo>
                <a:lnTo>
                  <a:pt x="5646038" y="3902415"/>
                </a:lnTo>
                <a:lnTo>
                  <a:pt x="5776786" y="3500833"/>
                </a:lnTo>
                <a:close/>
                <a:moveTo>
                  <a:pt x="5672454" y="2551179"/>
                </a:moveTo>
                <a:lnTo>
                  <a:pt x="5541707" y="2953027"/>
                </a:lnTo>
                <a:lnTo>
                  <a:pt x="5915805" y="3074703"/>
                </a:lnTo>
                <a:lnTo>
                  <a:pt x="5915805" y="3074436"/>
                </a:lnTo>
                <a:lnTo>
                  <a:pt x="6046553" y="2672854"/>
                </a:lnTo>
                <a:close/>
                <a:moveTo>
                  <a:pt x="5942221" y="1723733"/>
                </a:moveTo>
                <a:lnTo>
                  <a:pt x="5811207" y="2125315"/>
                </a:lnTo>
                <a:lnTo>
                  <a:pt x="6185305" y="2247257"/>
                </a:lnTo>
                <a:lnTo>
                  <a:pt x="6316053" y="1845676"/>
                </a:lnTo>
                <a:close/>
                <a:moveTo>
                  <a:pt x="6211988" y="896288"/>
                </a:moveTo>
                <a:lnTo>
                  <a:pt x="6080974" y="1297870"/>
                </a:lnTo>
                <a:lnTo>
                  <a:pt x="6455072" y="1419812"/>
                </a:lnTo>
                <a:lnTo>
                  <a:pt x="6455339" y="1419545"/>
                </a:lnTo>
                <a:lnTo>
                  <a:pt x="6586353" y="1017963"/>
                </a:lnTo>
                <a:close/>
                <a:moveTo>
                  <a:pt x="0" y="0"/>
                </a:moveTo>
                <a:lnTo>
                  <a:pt x="223390" y="0"/>
                </a:lnTo>
                <a:lnTo>
                  <a:pt x="7197665" y="0"/>
                </a:lnTo>
                <a:lnTo>
                  <a:pt x="4968552" y="6859445"/>
                </a:lnTo>
                <a:lnTo>
                  <a:pt x="0" y="6859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lvl="0"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!!LogoBox">
            <a:extLst>
              <a:ext uri="{FF2B5EF4-FFF2-40B4-BE49-F238E27FC236}">
                <a16:creationId xmlns:a16="http://schemas.microsoft.com/office/drawing/2014/main" id="{4EF184E6-C1D0-F942-CA04-191E5CED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8316" y="1774523"/>
            <a:ext cx="2889984" cy="2877024"/>
          </a:xfrm>
          <a:prstGeom prst="rect">
            <a:avLst/>
          </a:prstGeom>
        </p:spPr>
      </p:pic>
      <p:sp>
        <p:nvSpPr>
          <p:cNvPr id="14" name="!!OrangeGradient">
            <a:extLst>
              <a:ext uri="{FF2B5EF4-FFF2-40B4-BE49-F238E27FC236}">
                <a16:creationId xmlns:a16="http://schemas.microsoft.com/office/drawing/2014/main" id="{F8509A3E-B399-DDF0-CE8E-9E7797C35188}"/>
              </a:ext>
            </a:extLst>
          </p:cNvPr>
          <p:cNvSpPr/>
          <p:nvPr/>
        </p:nvSpPr>
        <p:spPr>
          <a:xfrm rot="10800000">
            <a:off x="0" y="6731000"/>
            <a:ext cx="12192000" cy="12657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!!White">
            <a:extLst>
              <a:ext uri="{FF2B5EF4-FFF2-40B4-BE49-F238E27FC236}">
                <a16:creationId xmlns:a16="http://schemas.microsoft.com/office/drawing/2014/main" id="{39F1C6F4-3596-2908-4618-A0A5B8E2E38D}"/>
              </a:ext>
            </a:extLst>
          </p:cNvPr>
          <p:cNvSpPr/>
          <p:nvPr/>
        </p:nvSpPr>
        <p:spPr>
          <a:xfrm rot="10800000">
            <a:off x="0" y="6701451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EA3B4B-0001-8B3F-81B9-673E6DEFA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270" y="2819400"/>
            <a:ext cx="4452764" cy="12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440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 dirty="0"/>
              <a:t>Add a title for your presentation</a:t>
            </a:r>
            <a:endParaRPr lang="nl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C57B5-DA2A-0C9F-BB60-00CD5D4180D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8495811-DEFA-4D41-A0D3-677FBAD945AB}" type="datetime6">
              <a:rPr lang="en-US" smtClean="0"/>
              <a:t>October 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63795-F7AE-6D13-C9ED-EE36719FCC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625CA-1CDC-B02E-5E39-556187BE90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09518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8EB17E9-0F14-ABB8-67C4-2812053D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0EE69-6700-4654-BEC1-88BD4076933F}" type="datetime6">
              <a:rPr lang="en-US" smtClean="0"/>
              <a:t>October 25</a:t>
            </a:fld>
            <a:endParaRPr lang="nl-NL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1CB6F1-136A-3346-B03C-2F75E2BB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32276B3-2725-D05A-7EEF-C73F9C6F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396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60">
          <p15:clr>
            <a:srgbClr val="FBAE40"/>
          </p15:clr>
        </p15:guide>
        <p15:guide id="4" pos="683">
          <p15:clr>
            <a:srgbClr val="FBAE40"/>
          </p15:clr>
        </p15:guide>
        <p15:guide id="5" pos="843">
          <p15:clr>
            <a:srgbClr val="FBAE40"/>
          </p15:clr>
        </p15:guide>
        <p15:guide id="6" pos="1367">
          <p15:clr>
            <a:srgbClr val="FBAE40"/>
          </p15:clr>
        </p15:guide>
        <p15:guide id="7" pos="1527">
          <p15:clr>
            <a:srgbClr val="FBAE40"/>
          </p15:clr>
        </p15:guide>
        <p15:guide id="8" pos="2050">
          <p15:clr>
            <a:srgbClr val="FBAE40"/>
          </p15:clr>
        </p15:guide>
        <p15:guide id="9" pos="2210">
          <p15:clr>
            <a:srgbClr val="FBAE40"/>
          </p15:clr>
        </p15:guide>
        <p15:guide id="10" pos="2734">
          <p15:clr>
            <a:srgbClr val="FBAE40"/>
          </p15:clr>
        </p15:guide>
        <p15:guide id="11" pos="2894">
          <p15:clr>
            <a:srgbClr val="FBAE40"/>
          </p15:clr>
        </p15:guide>
        <p15:guide id="12" pos="3418">
          <p15:clr>
            <a:srgbClr val="FBAE40"/>
          </p15:clr>
        </p15:guide>
        <p15:guide id="13" pos="3578">
          <p15:clr>
            <a:srgbClr val="FBAE40"/>
          </p15:clr>
        </p15:guide>
        <p15:guide id="14" pos="4101">
          <p15:clr>
            <a:srgbClr val="FBAE40"/>
          </p15:clr>
        </p15:guide>
        <p15:guide id="15" pos="4261">
          <p15:clr>
            <a:srgbClr val="FBAE40"/>
          </p15:clr>
        </p15:guide>
        <p15:guide id="16" pos="4785">
          <p15:clr>
            <a:srgbClr val="FBAE40"/>
          </p15:clr>
        </p15:guide>
        <p15:guide id="17" pos="4945">
          <p15:clr>
            <a:srgbClr val="FBAE40"/>
          </p15:clr>
        </p15:guide>
        <p15:guide id="18" pos="5469">
          <p15:clr>
            <a:srgbClr val="FBAE40"/>
          </p15:clr>
        </p15:guide>
        <p15:guide id="19" pos="5629">
          <p15:clr>
            <a:srgbClr val="FBAE40"/>
          </p15:clr>
        </p15:guide>
        <p15:guide id="20" pos="6152">
          <p15:clr>
            <a:srgbClr val="FBAE40"/>
          </p15:clr>
        </p15:guide>
        <p15:guide id="21" pos="6312">
          <p15:clr>
            <a:srgbClr val="FBAE40"/>
          </p15:clr>
        </p15:guide>
        <p15:guide id="22" pos="6836">
          <p15:clr>
            <a:srgbClr val="FBAE40"/>
          </p15:clr>
        </p15:guide>
        <p15:guide id="23" pos="6996">
          <p15:clr>
            <a:srgbClr val="FBAE40"/>
          </p15:clr>
        </p15:guide>
        <p15:guide id="24" pos="7520">
          <p15:clr>
            <a:srgbClr val="FBAE40"/>
          </p15:clr>
        </p15:guide>
        <p15:guide id="25" orient="horz">
          <p15:clr>
            <a:srgbClr val="FBAE40"/>
          </p15:clr>
        </p15:guide>
        <p15:guide id="26" orient="horz" pos="4320">
          <p15:clr>
            <a:srgbClr val="FBAE40"/>
          </p15:clr>
        </p15:guide>
        <p15:guide id="27" orient="horz" pos="160">
          <p15:clr>
            <a:srgbClr val="FBAE40"/>
          </p15:clr>
        </p15:guide>
        <p15:guide id="28" orient="horz" pos="662">
          <p15:clr>
            <a:srgbClr val="FBAE40"/>
          </p15:clr>
        </p15:guide>
        <p15:guide id="29" orient="horz" pos="742">
          <p15:clr>
            <a:srgbClr val="FBAE40"/>
          </p15:clr>
        </p15:guide>
        <p15:guide id="30" orient="horz" pos="1245">
          <p15:clr>
            <a:srgbClr val="FBAE40"/>
          </p15:clr>
        </p15:guide>
        <p15:guide id="31" orient="horz" pos="1325">
          <p15:clr>
            <a:srgbClr val="FBAE40"/>
          </p15:clr>
        </p15:guide>
        <p15:guide id="32" orient="horz" pos="1828">
          <p15:clr>
            <a:srgbClr val="FBAE40"/>
          </p15:clr>
        </p15:guide>
        <p15:guide id="33" orient="horz" pos="1908">
          <p15:clr>
            <a:srgbClr val="FBAE40"/>
          </p15:clr>
        </p15:guide>
        <p15:guide id="34" orient="horz" pos="2411">
          <p15:clr>
            <a:srgbClr val="FBAE40"/>
          </p15:clr>
        </p15:guide>
        <p15:guide id="35" orient="horz" pos="2491">
          <p15:clr>
            <a:srgbClr val="FBAE40"/>
          </p15:clr>
        </p15:guide>
        <p15:guide id="36" orient="horz" pos="2994">
          <p15:clr>
            <a:srgbClr val="FBAE40"/>
          </p15:clr>
        </p15:guide>
        <p15:guide id="37" orient="horz" pos="3074">
          <p15:clr>
            <a:srgbClr val="FBAE40"/>
          </p15:clr>
        </p15:guide>
        <p15:guide id="38" orient="horz" pos="3577">
          <p15:clr>
            <a:srgbClr val="FBAE40"/>
          </p15:clr>
        </p15:guide>
        <p15:guide id="39" orient="horz" pos="3657">
          <p15:clr>
            <a:srgbClr val="FBAE40"/>
          </p15:clr>
        </p15:guide>
        <p15:guide id="40" orient="horz" pos="4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BDADE-D0C2-B335-FEC8-B1CC1546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C3DEEA-1BB6-49A1-84ED-5353A7867B37}" type="datetime6">
              <a:rPr lang="en-US" smtClean="0"/>
              <a:t>October 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5694D-167A-8E5A-7E62-544E6491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C3667-A805-E4BB-078D-6DC8F314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163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684683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4A086-9439-817F-DF09-63E25462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EF616-FDA1-41F5-A2A7-0619C4ECE1AD}" type="datetime6">
              <a:rPr lang="en-US" smtClean="0"/>
              <a:t>October 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28855-2506-BDED-04FD-A7021FE6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DB274-FA93-6E27-0DD2-71399F3D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832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INEPOLIS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5056"/>
            <a:ext cx="12192000" cy="12029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755" y="253205"/>
            <a:ext cx="407765" cy="407765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8567119" y="303784"/>
            <a:ext cx="3248004" cy="292388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nl-BE" sz="1600" dirty="0">
                <a:solidFill>
                  <a:prstClr val="black"/>
                </a:solidFill>
                <a:latin typeface="Perfograma" charset="0"/>
                <a:ea typeface="Perfograma" charset="0"/>
                <a:cs typeface="Perfograma" charset="0"/>
              </a:rPr>
              <a:t> Kinepolis Group in brief</a:t>
            </a:r>
            <a:endParaRPr lang="nl-NL" sz="1600" dirty="0">
              <a:solidFill>
                <a:prstClr val="black"/>
              </a:solidFill>
              <a:latin typeface="Perfograma" charset="0"/>
              <a:ea typeface="Perfograma" charset="0"/>
              <a:cs typeface="Perfogram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89AB3-A34A-89E4-BC3F-6BA56C82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3B94B-03FF-4EDD-99F8-19B45CBBABF4}" type="datetime6">
              <a:rPr lang="en-US" smtClean="0"/>
              <a:t>October 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8AFCF-1CD9-F00C-BB11-07993A55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09275-B05F-645E-38ED-828E308B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272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CE UPON A T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5056"/>
            <a:ext cx="12192000" cy="120294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908" y="257563"/>
            <a:ext cx="403200" cy="4032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9307705" y="299454"/>
            <a:ext cx="2507417" cy="292388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nl-BE" sz="1600" dirty="0">
                <a:solidFill>
                  <a:prstClr val="black"/>
                </a:solidFill>
                <a:latin typeface="Perfograma" charset="0"/>
                <a:ea typeface="Perfograma" charset="0"/>
                <a:cs typeface="Perfograma" charset="0"/>
              </a:rPr>
              <a:t>Once upon a time </a:t>
            </a:r>
            <a:r>
              <a:rPr lang="is-IS" sz="1600" dirty="0">
                <a:solidFill>
                  <a:prstClr val="black"/>
                </a:solidFill>
                <a:latin typeface="Perfograma" charset="0"/>
                <a:ea typeface="Perfograma" charset="0"/>
                <a:cs typeface="Perfograma" charset="0"/>
              </a:rPr>
              <a:t>…</a:t>
            </a:r>
            <a:endParaRPr lang="nl-NL" sz="1600" dirty="0">
              <a:solidFill>
                <a:prstClr val="black"/>
              </a:solidFill>
              <a:latin typeface="Perfograma" charset="0"/>
              <a:ea typeface="Perfograma" charset="0"/>
              <a:cs typeface="Perfogram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A951-7AE5-E058-EE67-0B2154F4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70D29A-D97E-46AD-9422-1B48A8ACC34A}" type="datetime6">
              <a:rPr lang="en-US" smtClean="0"/>
              <a:t>October 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F164D-83FF-71AB-6B0C-C5CC873B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5DB1D-032B-6699-14E6-7B542D9E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048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 FOR THE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5056"/>
            <a:ext cx="12192000" cy="120294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396" y="257563"/>
            <a:ext cx="403200" cy="403200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6875950" y="299454"/>
            <a:ext cx="4939173" cy="292388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nl-BE" sz="1600" dirty="0">
                <a:solidFill>
                  <a:prstClr val="black"/>
                </a:solidFill>
                <a:latin typeface="Perfograma" charset="0"/>
                <a:ea typeface="Perfograma" charset="0"/>
                <a:cs typeface="Perfograma" charset="0"/>
              </a:rPr>
              <a:t>Kinepolis today: ready for the future</a:t>
            </a:r>
            <a:endParaRPr lang="nl-NL" sz="1600" dirty="0">
              <a:solidFill>
                <a:prstClr val="black"/>
              </a:solidFill>
              <a:latin typeface="Perfograma" charset="0"/>
              <a:ea typeface="Perfograma" charset="0"/>
              <a:cs typeface="Perfogram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84290-FE7C-AB43-895C-BDF04124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2EC92-3375-4716-84CD-E184A4714659}" type="datetime6">
              <a:rPr lang="en-US" smtClean="0"/>
              <a:t>October 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4C565-B8A5-63E9-90EC-3AF73007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29F97-DD61-BF1A-F74A-47210B56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228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5056"/>
            <a:ext cx="12192000" cy="1202944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10304772" y="303784"/>
            <a:ext cx="1510350" cy="292388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nl-BE" sz="1600" dirty="0">
                <a:solidFill>
                  <a:prstClr val="black"/>
                </a:solidFill>
                <a:latin typeface="Perfograma" charset="0"/>
                <a:ea typeface="Perfograma" charset="0"/>
                <a:cs typeface="Perfograma" charset="0"/>
              </a:rPr>
              <a:t>Video title</a:t>
            </a:r>
            <a:endParaRPr lang="nl-NL" sz="1600" dirty="0">
              <a:solidFill>
                <a:prstClr val="black"/>
              </a:solidFill>
              <a:latin typeface="Perfograma" charset="0"/>
              <a:ea typeface="Perfograma" charset="0"/>
              <a:cs typeface="Perfograma" charset="0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05538" y="812633"/>
            <a:ext cx="9195785" cy="484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video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B583015-599F-1D67-DB37-F18AFDB9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0BE1E-8BC5-42E7-AC6B-DF88881301C8}" type="datetime6">
              <a:rPr lang="en-US" smtClean="0"/>
              <a:t>October 25</a:t>
            </a:fld>
            <a:endParaRPr lang="nl-NL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FB34CF-DF62-5C33-E6A6-34F2F09D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C79815-5443-9C24-367C-783FF254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4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GradientBack">
            <a:extLst>
              <a:ext uri="{FF2B5EF4-FFF2-40B4-BE49-F238E27FC236}">
                <a16:creationId xmlns:a16="http://schemas.microsoft.com/office/drawing/2014/main" id="{E94BD4AC-A03A-FC5C-6C84-93D79D501EB3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!!White">
            <a:extLst>
              <a:ext uri="{FF2B5EF4-FFF2-40B4-BE49-F238E27FC236}">
                <a16:creationId xmlns:a16="http://schemas.microsoft.com/office/drawing/2014/main" id="{5C6CD444-5B91-46C3-BC73-D2401B2EDF0C}"/>
              </a:ext>
            </a:extLst>
          </p:cNvPr>
          <p:cNvSpPr/>
          <p:nvPr/>
        </p:nvSpPr>
        <p:spPr>
          <a:xfrm rot="10800000">
            <a:off x="0" y="6701450"/>
            <a:ext cx="12192000" cy="15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!!OrangeGradient">
            <a:extLst>
              <a:ext uri="{FF2B5EF4-FFF2-40B4-BE49-F238E27FC236}">
                <a16:creationId xmlns:a16="http://schemas.microsoft.com/office/drawing/2014/main" id="{9242958F-8C28-871B-31CE-348FDF06C951}"/>
              </a:ext>
            </a:extLst>
          </p:cNvPr>
          <p:cNvSpPr/>
          <p:nvPr/>
        </p:nvSpPr>
        <p:spPr>
          <a:xfrm rot="10800000">
            <a:off x="0" y="6731000"/>
            <a:ext cx="12192000" cy="12657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!!MAQuoteGraph">
            <a:extLst>
              <a:ext uri="{FF2B5EF4-FFF2-40B4-BE49-F238E27FC236}">
                <a16:creationId xmlns:a16="http://schemas.microsoft.com/office/drawing/2014/main" id="{9469B582-CCB1-AB5A-A563-956B9FC66A4F}"/>
              </a:ext>
            </a:extLst>
          </p:cNvPr>
          <p:cNvSpPr/>
          <p:nvPr/>
        </p:nvSpPr>
        <p:spPr>
          <a:xfrm>
            <a:off x="1701669" y="1783964"/>
            <a:ext cx="747617" cy="629126"/>
          </a:xfrm>
          <a:custGeom>
            <a:avLst/>
            <a:gdLst>
              <a:gd name="connsiteX0" fmla="*/ 361950 w 747617"/>
              <a:gd name="connsiteY0" fmla="*/ 90488 h 629126"/>
              <a:gd name="connsiteX1" fmla="*/ 267176 w 747617"/>
              <a:gd name="connsiteY1" fmla="*/ 338233 h 629126"/>
              <a:gd name="connsiteX2" fmla="*/ 342614 w 747617"/>
              <a:gd name="connsiteY2" fmla="*/ 454628 h 629126"/>
              <a:gd name="connsiteX3" fmla="*/ 133636 w 747617"/>
              <a:gd name="connsiteY3" fmla="*/ 629126 h 629126"/>
              <a:gd name="connsiteX4" fmla="*/ 0 w 747617"/>
              <a:gd name="connsiteY4" fmla="*/ 407194 h 629126"/>
              <a:gd name="connsiteX5" fmla="*/ 204692 w 747617"/>
              <a:gd name="connsiteY5" fmla="*/ 0 h 629126"/>
              <a:gd name="connsiteX6" fmla="*/ 361950 w 747617"/>
              <a:gd name="connsiteY6" fmla="*/ 90488 h 629126"/>
              <a:gd name="connsiteX7" fmla="*/ 747617 w 747617"/>
              <a:gd name="connsiteY7" fmla="*/ 90488 h 629126"/>
              <a:gd name="connsiteX8" fmla="*/ 652844 w 747617"/>
              <a:gd name="connsiteY8" fmla="*/ 338233 h 629126"/>
              <a:gd name="connsiteX9" fmla="*/ 728282 w 747617"/>
              <a:gd name="connsiteY9" fmla="*/ 454628 h 629126"/>
              <a:gd name="connsiteX10" fmla="*/ 519303 w 747617"/>
              <a:gd name="connsiteY10" fmla="*/ 629126 h 629126"/>
              <a:gd name="connsiteX11" fmla="*/ 385667 w 747617"/>
              <a:gd name="connsiteY11" fmla="*/ 407194 h 629126"/>
              <a:gd name="connsiteX12" fmla="*/ 590360 w 747617"/>
              <a:gd name="connsiteY12" fmla="*/ 0 h 629126"/>
              <a:gd name="connsiteX13" fmla="*/ 747617 w 747617"/>
              <a:gd name="connsiteY13" fmla="*/ 90488 h 62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7617" h="629126">
                <a:moveTo>
                  <a:pt x="361950" y="90488"/>
                </a:moveTo>
                <a:cubicBezTo>
                  <a:pt x="320993" y="165926"/>
                  <a:pt x="267176" y="249936"/>
                  <a:pt x="267176" y="338233"/>
                </a:cubicBezTo>
                <a:cubicBezTo>
                  <a:pt x="267176" y="411480"/>
                  <a:pt x="325374" y="454628"/>
                  <a:pt x="342614" y="454628"/>
                </a:cubicBezTo>
                <a:lnTo>
                  <a:pt x="133636" y="629126"/>
                </a:lnTo>
                <a:cubicBezTo>
                  <a:pt x="73247" y="588264"/>
                  <a:pt x="0" y="482632"/>
                  <a:pt x="0" y="407194"/>
                </a:cubicBezTo>
                <a:cubicBezTo>
                  <a:pt x="0" y="252127"/>
                  <a:pt x="116300" y="116396"/>
                  <a:pt x="204692" y="0"/>
                </a:cubicBezTo>
                <a:lnTo>
                  <a:pt x="361950" y="90488"/>
                </a:lnTo>
                <a:close/>
                <a:moveTo>
                  <a:pt x="747617" y="90488"/>
                </a:moveTo>
                <a:cubicBezTo>
                  <a:pt x="706660" y="165926"/>
                  <a:pt x="652844" y="249936"/>
                  <a:pt x="652844" y="338233"/>
                </a:cubicBezTo>
                <a:cubicBezTo>
                  <a:pt x="652844" y="411480"/>
                  <a:pt x="711041" y="454628"/>
                  <a:pt x="728282" y="454628"/>
                </a:cubicBezTo>
                <a:lnTo>
                  <a:pt x="519303" y="629126"/>
                </a:lnTo>
                <a:cubicBezTo>
                  <a:pt x="459010" y="588169"/>
                  <a:pt x="385667" y="482632"/>
                  <a:pt x="385667" y="407194"/>
                </a:cubicBezTo>
                <a:cubicBezTo>
                  <a:pt x="385667" y="252031"/>
                  <a:pt x="502063" y="116300"/>
                  <a:pt x="590360" y="0"/>
                </a:cubicBezTo>
                <a:lnTo>
                  <a:pt x="747617" y="90488"/>
                </a:lnTo>
                <a:close/>
              </a:path>
            </a:pathLst>
          </a:custGeom>
          <a:noFill/>
          <a:ln w="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12B0B3-1353-752F-4B19-5DAEA79DC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2238" y="2226969"/>
            <a:ext cx="8945961" cy="175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lang="en-US" sz="3600" b="1" baseline="0" dirty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Add a quote here,</a:t>
            </a:r>
          </a:p>
          <a:p>
            <a:pPr marL="0" lvl="0"/>
            <a:r>
              <a:rPr lang="en-US" dirty="0"/>
              <a:t>preferably in 3 different</a:t>
            </a:r>
          </a:p>
          <a:p>
            <a:pPr marL="0" lvl="0"/>
            <a:r>
              <a:rPr lang="en-US" dirty="0"/>
              <a:t>lines of text to balance the layout.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273367B3-7D39-7C73-A56E-A1F9DD856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E454A-324B-8258-D1E8-BE86E8F398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B9AE81E-3CE2-463D-8994-8118703FCC59}" type="datetime6">
              <a:rPr lang="en-US" smtClean="0"/>
              <a:t>October 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07373-AA46-258E-4FE5-38CD60E624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55EB34-59A0-7D75-E867-8A57820809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067305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7" y="548361"/>
            <a:ext cx="1863908" cy="882907"/>
          </a:xfrm>
          <a:prstGeom prst="rect">
            <a:avLst/>
          </a:prstGeom>
          <a:noFill/>
        </p:spPr>
        <p:txBody>
          <a:bodyPr vert="horz" wrap="none" lIns="0" tIns="0" rIns="0" bIns="216000" rtlCol="0" anchor="b" anchorCtr="0">
            <a:spAutoFit/>
          </a:bodyPr>
          <a:lstStyle>
            <a:lvl1pPr marL="0" indent="0">
              <a:buNone/>
              <a:defRPr lang="nl-BE" sz="4800" b="1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407B-CCA4-1DA5-5B16-44495C07FD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27" y="2584450"/>
            <a:ext cx="11112148" cy="3597275"/>
          </a:xfrm>
          <a:prstGeom prst="rect">
            <a:avLst/>
          </a:prstGeom>
        </p:spPr>
        <p:txBody>
          <a:bodyPr/>
          <a:lstStyle>
            <a:lvl2pPr marL="6858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2pPr>
            <a:lvl3pPr marL="11430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3pPr>
            <a:lvl4pPr marL="16002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4pPr>
            <a:lvl5pPr marL="20574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44C21-EDFD-2589-C197-A58E5F0F7A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A19758B-115E-4699-9C30-54B49A78C74D}" type="datetime6">
              <a:rPr lang="en-US" smtClean="0"/>
              <a:t>October 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259BE-C8A5-E223-B322-C0C9C6A3F5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EC134-41D1-89B1-1A94-44CCD798E5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1B46EA39-D0D0-C9E8-51B5-7A86420369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26" y="1398597"/>
            <a:ext cx="1332160" cy="789411"/>
          </a:xfrm>
          <a:prstGeom prst="rect">
            <a:avLst/>
          </a:prstGeom>
          <a:noFill/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119047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GradientBack">
            <a:extLst>
              <a:ext uri="{FF2B5EF4-FFF2-40B4-BE49-F238E27FC236}">
                <a16:creationId xmlns:a16="http://schemas.microsoft.com/office/drawing/2014/main" id="{05E83E00-D591-56B3-11BB-1B5D43325553}"/>
              </a:ext>
            </a:extLst>
          </p:cNvPr>
          <p:cNvSpPr/>
          <p:nvPr/>
        </p:nvSpPr>
        <p:spPr>
          <a:xfrm rot="10800000">
            <a:off x="0" y="0"/>
            <a:ext cx="12192000" cy="685706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E3F03EF-1826-CA72-0B70-930D909501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540624" cy="6701028"/>
          </a:xfrm>
          <a:custGeom>
            <a:avLst/>
            <a:gdLst>
              <a:gd name="connsiteX0" fmla="*/ 0 w 7540624"/>
              <a:gd name="connsiteY0" fmla="*/ 0 h 6701028"/>
              <a:gd name="connsiteX1" fmla="*/ 7540624 w 7540624"/>
              <a:gd name="connsiteY1" fmla="*/ 0 h 6701028"/>
              <a:gd name="connsiteX2" fmla="*/ 7540624 w 7540624"/>
              <a:gd name="connsiteY2" fmla="*/ 934 h 6701028"/>
              <a:gd name="connsiteX3" fmla="*/ 6541855 w 7540624"/>
              <a:gd name="connsiteY3" fmla="*/ 2534920 h 6701028"/>
              <a:gd name="connsiteX4" fmla="*/ 5365205 w 7540624"/>
              <a:gd name="connsiteY4" fmla="*/ 2534920 h 6701028"/>
              <a:gd name="connsiteX5" fmla="*/ 5222240 w 7540624"/>
              <a:gd name="connsiteY5" fmla="*/ 2677885 h 6701028"/>
              <a:gd name="connsiteX6" fmla="*/ 5222240 w 7540624"/>
              <a:gd name="connsiteY6" fmla="*/ 4159795 h 6701028"/>
              <a:gd name="connsiteX7" fmla="*/ 5365205 w 7540624"/>
              <a:gd name="connsiteY7" fmla="*/ 4302760 h 6701028"/>
              <a:gd name="connsiteX8" fmla="*/ 5845062 w 7540624"/>
              <a:gd name="connsiteY8" fmla="*/ 4302760 h 6701028"/>
              <a:gd name="connsiteX9" fmla="*/ 4899786 w 7540624"/>
              <a:gd name="connsiteY9" fmla="*/ 6701028 h 6701028"/>
              <a:gd name="connsiteX10" fmla="*/ 0 w 7540624"/>
              <a:gd name="connsiteY10" fmla="*/ 6701028 h 6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40624" h="6701028">
                <a:moveTo>
                  <a:pt x="0" y="0"/>
                </a:moveTo>
                <a:lnTo>
                  <a:pt x="7540624" y="0"/>
                </a:lnTo>
                <a:lnTo>
                  <a:pt x="7540624" y="934"/>
                </a:lnTo>
                <a:lnTo>
                  <a:pt x="6541855" y="2534920"/>
                </a:lnTo>
                <a:lnTo>
                  <a:pt x="5365205" y="2534920"/>
                </a:lnTo>
                <a:cubicBezTo>
                  <a:pt x="5286248" y="2534920"/>
                  <a:pt x="5222240" y="2598928"/>
                  <a:pt x="5222240" y="2677885"/>
                </a:cubicBezTo>
                <a:lnTo>
                  <a:pt x="5222240" y="4159795"/>
                </a:lnTo>
                <a:cubicBezTo>
                  <a:pt x="5222240" y="4238752"/>
                  <a:pt x="5286248" y="4302760"/>
                  <a:pt x="5365205" y="4302760"/>
                </a:cubicBezTo>
                <a:lnTo>
                  <a:pt x="5845062" y="4302760"/>
                </a:lnTo>
                <a:lnTo>
                  <a:pt x="4899786" y="6701028"/>
                </a:lnTo>
                <a:lnTo>
                  <a:pt x="0" y="67010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err="1"/>
              <a:t>Add</a:t>
            </a:r>
            <a:r>
              <a:rPr lang="nl-BE" dirty="0"/>
              <a:t> a picture</a:t>
            </a:r>
          </a:p>
        </p:txBody>
      </p:sp>
      <p:pic>
        <p:nvPicPr>
          <p:cNvPr id="13" name="!!LogoBox">
            <a:extLst>
              <a:ext uri="{FF2B5EF4-FFF2-40B4-BE49-F238E27FC236}">
                <a16:creationId xmlns:a16="http://schemas.microsoft.com/office/drawing/2014/main" id="{4EF184E6-C1D0-F942-CA04-191E5CED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1008" y="1774523"/>
            <a:ext cx="2889984" cy="2877024"/>
          </a:xfrm>
          <a:prstGeom prst="rect">
            <a:avLst/>
          </a:prstGeom>
        </p:spPr>
      </p:pic>
      <p:sp>
        <p:nvSpPr>
          <p:cNvPr id="14" name="!!OrangeGradient">
            <a:extLst>
              <a:ext uri="{FF2B5EF4-FFF2-40B4-BE49-F238E27FC236}">
                <a16:creationId xmlns:a16="http://schemas.microsoft.com/office/drawing/2014/main" id="{F8509A3E-B399-DDF0-CE8E-9E7797C35188}"/>
              </a:ext>
            </a:extLst>
          </p:cNvPr>
          <p:cNvSpPr/>
          <p:nvPr/>
        </p:nvSpPr>
        <p:spPr>
          <a:xfrm rot="10800000">
            <a:off x="0" y="6731000"/>
            <a:ext cx="12192000" cy="12657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!!White">
            <a:extLst>
              <a:ext uri="{FF2B5EF4-FFF2-40B4-BE49-F238E27FC236}">
                <a16:creationId xmlns:a16="http://schemas.microsoft.com/office/drawing/2014/main" id="{39F1C6F4-3596-2908-4618-A0A5B8E2E38D}"/>
              </a:ext>
            </a:extLst>
          </p:cNvPr>
          <p:cNvSpPr/>
          <p:nvPr/>
        </p:nvSpPr>
        <p:spPr>
          <a:xfrm rot="10800000">
            <a:off x="0" y="6701451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EA3B4B-0001-8B3F-81B9-673E6DEFA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6962" y="2819400"/>
            <a:ext cx="4452764" cy="12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440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 dirty="0"/>
              <a:t>Add a title for your presentation</a:t>
            </a:r>
            <a:endParaRPr lang="nl-B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E87EC-ADFD-8745-51C2-1E72F05B638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F6298-827E-CD85-9214-B393E9F078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2B48E-2F53-0444-6662-3B821F1C9D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691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GradientBack">
            <a:extLst>
              <a:ext uri="{FF2B5EF4-FFF2-40B4-BE49-F238E27FC236}">
                <a16:creationId xmlns:a16="http://schemas.microsoft.com/office/drawing/2014/main" id="{E94BD4AC-A03A-FC5C-6C84-93D79D501EB3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53137F5-F3DD-D978-6046-30464C5B1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11192" y="-714317"/>
            <a:ext cx="8738052" cy="8286634"/>
          </a:xfrm>
          <a:prstGeom prst="rect">
            <a:avLst/>
          </a:prstGeom>
        </p:spPr>
      </p:pic>
      <p:sp>
        <p:nvSpPr>
          <p:cNvPr id="4" name="!!White">
            <a:extLst>
              <a:ext uri="{FF2B5EF4-FFF2-40B4-BE49-F238E27FC236}">
                <a16:creationId xmlns:a16="http://schemas.microsoft.com/office/drawing/2014/main" id="{5C6CD444-5B91-46C3-BC73-D2401B2EDF0C}"/>
              </a:ext>
            </a:extLst>
          </p:cNvPr>
          <p:cNvSpPr/>
          <p:nvPr/>
        </p:nvSpPr>
        <p:spPr>
          <a:xfrm rot="10800000">
            <a:off x="0" y="6701450"/>
            <a:ext cx="12192000" cy="15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!!OrangeGradient">
            <a:extLst>
              <a:ext uri="{FF2B5EF4-FFF2-40B4-BE49-F238E27FC236}">
                <a16:creationId xmlns:a16="http://schemas.microsoft.com/office/drawing/2014/main" id="{9242958F-8C28-871B-31CE-348FDF06C951}"/>
              </a:ext>
            </a:extLst>
          </p:cNvPr>
          <p:cNvSpPr/>
          <p:nvPr/>
        </p:nvSpPr>
        <p:spPr>
          <a:xfrm rot="10800000">
            <a:off x="0" y="6731000"/>
            <a:ext cx="12192000" cy="12657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ADCE0F9-FAF0-E6DC-0D97-0D552A220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7700" y="3428147"/>
            <a:ext cx="133216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nl-BE" sz="36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A353633-0198-325D-1C95-45C3955AE0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7700" y="2519728"/>
            <a:ext cx="1999073" cy="7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nl-BE" sz="54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E48DD4B-BDCA-AB41-A6F7-F102FFBBF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53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GradientBack">
            <a:extLst>
              <a:ext uri="{FF2B5EF4-FFF2-40B4-BE49-F238E27FC236}">
                <a16:creationId xmlns:a16="http://schemas.microsoft.com/office/drawing/2014/main" id="{E94BD4AC-A03A-FC5C-6C84-93D79D501EB3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!!White">
            <a:extLst>
              <a:ext uri="{FF2B5EF4-FFF2-40B4-BE49-F238E27FC236}">
                <a16:creationId xmlns:a16="http://schemas.microsoft.com/office/drawing/2014/main" id="{5C6CD444-5B91-46C3-BC73-D2401B2EDF0C}"/>
              </a:ext>
            </a:extLst>
          </p:cNvPr>
          <p:cNvSpPr/>
          <p:nvPr/>
        </p:nvSpPr>
        <p:spPr>
          <a:xfrm rot="10800000">
            <a:off x="0" y="6701450"/>
            <a:ext cx="12192000" cy="15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!!OrangeGradient">
            <a:extLst>
              <a:ext uri="{FF2B5EF4-FFF2-40B4-BE49-F238E27FC236}">
                <a16:creationId xmlns:a16="http://schemas.microsoft.com/office/drawing/2014/main" id="{9242958F-8C28-871B-31CE-348FDF06C951}"/>
              </a:ext>
            </a:extLst>
          </p:cNvPr>
          <p:cNvSpPr/>
          <p:nvPr/>
        </p:nvSpPr>
        <p:spPr>
          <a:xfrm rot="10800000">
            <a:off x="0" y="6731000"/>
            <a:ext cx="12192000" cy="12657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!!MAQuoteGraph">
            <a:extLst>
              <a:ext uri="{FF2B5EF4-FFF2-40B4-BE49-F238E27FC236}">
                <a16:creationId xmlns:a16="http://schemas.microsoft.com/office/drawing/2014/main" id="{9469B582-CCB1-AB5A-A563-956B9FC66A4F}"/>
              </a:ext>
            </a:extLst>
          </p:cNvPr>
          <p:cNvSpPr/>
          <p:nvPr/>
        </p:nvSpPr>
        <p:spPr>
          <a:xfrm>
            <a:off x="1701669" y="1783964"/>
            <a:ext cx="747617" cy="629126"/>
          </a:xfrm>
          <a:custGeom>
            <a:avLst/>
            <a:gdLst>
              <a:gd name="connsiteX0" fmla="*/ 361950 w 747617"/>
              <a:gd name="connsiteY0" fmla="*/ 90488 h 629126"/>
              <a:gd name="connsiteX1" fmla="*/ 267176 w 747617"/>
              <a:gd name="connsiteY1" fmla="*/ 338233 h 629126"/>
              <a:gd name="connsiteX2" fmla="*/ 342614 w 747617"/>
              <a:gd name="connsiteY2" fmla="*/ 454628 h 629126"/>
              <a:gd name="connsiteX3" fmla="*/ 133636 w 747617"/>
              <a:gd name="connsiteY3" fmla="*/ 629126 h 629126"/>
              <a:gd name="connsiteX4" fmla="*/ 0 w 747617"/>
              <a:gd name="connsiteY4" fmla="*/ 407194 h 629126"/>
              <a:gd name="connsiteX5" fmla="*/ 204692 w 747617"/>
              <a:gd name="connsiteY5" fmla="*/ 0 h 629126"/>
              <a:gd name="connsiteX6" fmla="*/ 361950 w 747617"/>
              <a:gd name="connsiteY6" fmla="*/ 90488 h 629126"/>
              <a:gd name="connsiteX7" fmla="*/ 747617 w 747617"/>
              <a:gd name="connsiteY7" fmla="*/ 90488 h 629126"/>
              <a:gd name="connsiteX8" fmla="*/ 652844 w 747617"/>
              <a:gd name="connsiteY8" fmla="*/ 338233 h 629126"/>
              <a:gd name="connsiteX9" fmla="*/ 728282 w 747617"/>
              <a:gd name="connsiteY9" fmla="*/ 454628 h 629126"/>
              <a:gd name="connsiteX10" fmla="*/ 519303 w 747617"/>
              <a:gd name="connsiteY10" fmla="*/ 629126 h 629126"/>
              <a:gd name="connsiteX11" fmla="*/ 385667 w 747617"/>
              <a:gd name="connsiteY11" fmla="*/ 407194 h 629126"/>
              <a:gd name="connsiteX12" fmla="*/ 590360 w 747617"/>
              <a:gd name="connsiteY12" fmla="*/ 0 h 629126"/>
              <a:gd name="connsiteX13" fmla="*/ 747617 w 747617"/>
              <a:gd name="connsiteY13" fmla="*/ 90488 h 62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7617" h="629126">
                <a:moveTo>
                  <a:pt x="361950" y="90488"/>
                </a:moveTo>
                <a:cubicBezTo>
                  <a:pt x="320993" y="165926"/>
                  <a:pt x="267176" y="249936"/>
                  <a:pt x="267176" y="338233"/>
                </a:cubicBezTo>
                <a:cubicBezTo>
                  <a:pt x="267176" y="411480"/>
                  <a:pt x="325374" y="454628"/>
                  <a:pt x="342614" y="454628"/>
                </a:cubicBezTo>
                <a:lnTo>
                  <a:pt x="133636" y="629126"/>
                </a:lnTo>
                <a:cubicBezTo>
                  <a:pt x="73247" y="588264"/>
                  <a:pt x="0" y="482632"/>
                  <a:pt x="0" y="407194"/>
                </a:cubicBezTo>
                <a:cubicBezTo>
                  <a:pt x="0" y="252127"/>
                  <a:pt x="116300" y="116396"/>
                  <a:pt x="204692" y="0"/>
                </a:cubicBezTo>
                <a:lnTo>
                  <a:pt x="361950" y="90488"/>
                </a:lnTo>
                <a:close/>
                <a:moveTo>
                  <a:pt x="747617" y="90488"/>
                </a:moveTo>
                <a:cubicBezTo>
                  <a:pt x="706660" y="165926"/>
                  <a:pt x="652844" y="249936"/>
                  <a:pt x="652844" y="338233"/>
                </a:cubicBezTo>
                <a:cubicBezTo>
                  <a:pt x="652844" y="411480"/>
                  <a:pt x="711041" y="454628"/>
                  <a:pt x="728282" y="454628"/>
                </a:cubicBezTo>
                <a:lnTo>
                  <a:pt x="519303" y="629126"/>
                </a:lnTo>
                <a:cubicBezTo>
                  <a:pt x="459010" y="588169"/>
                  <a:pt x="385667" y="482632"/>
                  <a:pt x="385667" y="407194"/>
                </a:cubicBezTo>
                <a:cubicBezTo>
                  <a:pt x="385667" y="252031"/>
                  <a:pt x="502063" y="116300"/>
                  <a:pt x="590360" y="0"/>
                </a:cubicBezTo>
                <a:lnTo>
                  <a:pt x="747617" y="90488"/>
                </a:lnTo>
                <a:close/>
              </a:path>
            </a:pathLst>
          </a:custGeom>
          <a:noFill/>
          <a:ln w="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12B0B3-1353-752F-4B19-5DAEA79DC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2238" y="2226969"/>
            <a:ext cx="8945961" cy="175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lang="en-US" sz="3600" b="1" baseline="0" dirty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Add a quote here,</a:t>
            </a:r>
          </a:p>
          <a:p>
            <a:pPr marL="0" lvl="0"/>
            <a:r>
              <a:rPr lang="en-US" dirty="0"/>
              <a:t>preferably in 3 different</a:t>
            </a:r>
          </a:p>
          <a:p>
            <a:pPr marL="0" lvl="0"/>
            <a:r>
              <a:rPr lang="en-US" dirty="0"/>
              <a:t>lines of text to balance the layout.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273367B3-7D39-7C73-A56E-A1F9DD856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E454A-324B-8258-D1E8-BE86E8F398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07373-AA46-258E-4FE5-38CD60E624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55EB34-59A0-7D75-E867-8A57820809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793762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GradientBack">
            <a:extLst>
              <a:ext uri="{FF2B5EF4-FFF2-40B4-BE49-F238E27FC236}">
                <a16:creationId xmlns:a16="http://schemas.microsoft.com/office/drawing/2014/main" id="{E94BD4AC-A03A-FC5C-6C84-93D79D501EB3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!!White">
            <a:extLst>
              <a:ext uri="{FF2B5EF4-FFF2-40B4-BE49-F238E27FC236}">
                <a16:creationId xmlns:a16="http://schemas.microsoft.com/office/drawing/2014/main" id="{5C6CD444-5B91-46C3-BC73-D2401B2EDF0C}"/>
              </a:ext>
            </a:extLst>
          </p:cNvPr>
          <p:cNvSpPr/>
          <p:nvPr/>
        </p:nvSpPr>
        <p:spPr>
          <a:xfrm rot="10800000">
            <a:off x="0" y="6701450"/>
            <a:ext cx="12192000" cy="15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!!OrangeGradient">
            <a:extLst>
              <a:ext uri="{FF2B5EF4-FFF2-40B4-BE49-F238E27FC236}">
                <a16:creationId xmlns:a16="http://schemas.microsoft.com/office/drawing/2014/main" id="{9242958F-8C28-871B-31CE-348FDF06C951}"/>
              </a:ext>
            </a:extLst>
          </p:cNvPr>
          <p:cNvSpPr/>
          <p:nvPr/>
        </p:nvSpPr>
        <p:spPr>
          <a:xfrm rot="10800000">
            <a:off x="0" y="6731000"/>
            <a:ext cx="12192000" cy="12657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273367B3-7D39-7C73-A56E-A1F9DD856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8AC040E-C4CA-6013-4F05-E5D657E23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00838"/>
          </a:xfrm>
          <a:custGeom>
            <a:avLst/>
            <a:gdLst>
              <a:gd name="connsiteX0" fmla="*/ 11643035 w 12192000"/>
              <a:gd name="connsiteY0" fmla="*/ 568227 h 6700838"/>
              <a:gd name="connsiteX1" fmla="*/ 11664633 w 12192000"/>
              <a:gd name="connsiteY1" fmla="*/ 575264 h 6700838"/>
              <a:gd name="connsiteX2" fmla="*/ 11657079 w 12192000"/>
              <a:gd name="connsiteY2" fmla="*/ 598442 h 6700838"/>
              <a:gd name="connsiteX3" fmla="*/ 11635472 w 12192000"/>
              <a:gd name="connsiteY3" fmla="*/ 591415 h 6700838"/>
              <a:gd name="connsiteX4" fmla="*/ 11658602 w 12192000"/>
              <a:gd name="connsiteY4" fmla="*/ 520455 h 6700838"/>
              <a:gd name="connsiteX5" fmla="*/ 11680190 w 12192000"/>
              <a:gd name="connsiteY5" fmla="*/ 527491 h 6700838"/>
              <a:gd name="connsiteX6" fmla="*/ 11672637 w 12192000"/>
              <a:gd name="connsiteY6" fmla="*/ 550679 h 6700838"/>
              <a:gd name="connsiteX7" fmla="*/ 11651058 w 12192000"/>
              <a:gd name="connsiteY7" fmla="*/ 543642 h 6700838"/>
              <a:gd name="connsiteX8" fmla="*/ 11674159 w 12192000"/>
              <a:gd name="connsiteY8" fmla="*/ 472682 h 6700838"/>
              <a:gd name="connsiteX9" fmla="*/ 11695757 w 12192000"/>
              <a:gd name="connsiteY9" fmla="*/ 479699 h 6700838"/>
              <a:gd name="connsiteX10" fmla="*/ 11688203 w 12192000"/>
              <a:gd name="connsiteY10" fmla="*/ 502896 h 6700838"/>
              <a:gd name="connsiteX11" fmla="*/ 11666615 w 12192000"/>
              <a:gd name="connsiteY11" fmla="*/ 495869 h 6700838"/>
              <a:gd name="connsiteX12" fmla="*/ 11689726 w 12192000"/>
              <a:gd name="connsiteY12" fmla="*/ 424909 h 6700838"/>
              <a:gd name="connsiteX13" fmla="*/ 11711314 w 12192000"/>
              <a:gd name="connsiteY13" fmla="*/ 431936 h 6700838"/>
              <a:gd name="connsiteX14" fmla="*/ 11703770 w 12192000"/>
              <a:gd name="connsiteY14" fmla="*/ 455124 h 6700838"/>
              <a:gd name="connsiteX15" fmla="*/ 11682182 w 12192000"/>
              <a:gd name="connsiteY15" fmla="*/ 448087 h 6700838"/>
              <a:gd name="connsiteX16" fmla="*/ 11520665 w 12192000"/>
              <a:gd name="connsiteY16" fmla="*/ 402200 h 6700838"/>
              <a:gd name="connsiteX17" fmla="*/ 11631624 w 12192000"/>
              <a:gd name="connsiteY17" fmla="*/ 489560 h 6700838"/>
              <a:gd name="connsiteX18" fmla="*/ 11659952 w 12192000"/>
              <a:gd name="connsiteY18" fmla="*/ 402229 h 6700838"/>
              <a:gd name="connsiteX19" fmla="*/ 11705312 w 12192000"/>
              <a:gd name="connsiteY19" fmla="*/ 377127 h 6700838"/>
              <a:gd name="connsiteX20" fmla="*/ 11726900 w 12192000"/>
              <a:gd name="connsiteY20" fmla="*/ 384154 h 6700838"/>
              <a:gd name="connsiteX21" fmla="*/ 11719327 w 12192000"/>
              <a:gd name="connsiteY21" fmla="*/ 407342 h 6700838"/>
              <a:gd name="connsiteX22" fmla="*/ 11719327 w 12192000"/>
              <a:gd name="connsiteY22" fmla="*/ 407351 h 6700838"/>
              <a:gd name="connsiteX23" fmla="*/ 11697748 w 12192000"/>
              <a:gd name="connsiteY23" fmla="*/ 400315 h 6700838"/>
              <a:gd name="connsiteX24" fmla="*/ 11720859 w 12192000"/>
              <a:gd name="connsiteY24" fmla="*/ 329364 h 6700838"/>
              <a:gd name="connsiteX25" fmla="*/ 11742438 w 12192000"/>
              <a:gd name="connsiteY25" fmla="*/ 336391 h 6700838"/>
              <a:gd name="connsiteX26" fmla="*/ 11734885 w 12192000"/>
              <a:gd name="connsiteY26" fmla="*/ 359579 h 6700838"/>
              <a:gd name="connsiteX27" fmla="*/ 11713306 w 12192000"/>
              <a:gd name="connsiteY27" fmla="*/ 352551 h 6700838"/>
              <a:gd name="connsiteX28" fmla="*/ 11728844 w 12192000"/>
              <a:gd name="connsiteY28" fmla="*/ 254182 h 6700838"/>
              <a:gd name="connsiteX29" fmla="*/ 11600164 w 12192000"/>
              <a:gd name="connsiteY29" fmla="*/ 650168 h 6700838"/>
              <a:gd name="connsiteX30" fmla="*/ 11728844 w 12192000"/>
              <a:gd name="connsiteY30" fmla="*/ 560635 h 6700838"/>
              <a:gd name="connsiteX31" fmla="*/ 11857514 w 12192000"/>
              <a:gd name="connsiteY31" fmla="*/ 650168 h 6700838"/>
              <a:gd name="connsiteX32" fmla="*/ 11812135 w 12192000"/>
              <a:gd name="connsiteY32" fmla="*/ 500139 h 6700838"/>
              <a:gd name="connsiteX33" fmla="*/ 11937923 w 12192000"/>
              <a:gd name="connsiteY33" fmla="*/ 402201 h 6700838"/>
              <a:gd name="connsiteX34" fmla="*/ 11937913 w 12192000"/>
              <a:gd name="connsiteY34" fmla="*/ 402201 h 6700838"/>
              <a:gd name="connsiteX35" fmla="*/ 11780321 w 12192000"/>
              <a:gd name="connsiteY35" fmla="*/ 402248 h 6700838"/>
              <a:gd name="connsiteX36" fmla="*/ 0 w 12192000"/>
              <a:gd name="connsiteY36" fmla="*/ 0 h 6700838"/>
              <a:gd name="connsiteX37" fmla="*/ 12192000 w 12192000"/>
              <a:gd name="connsiteY37" fmla="*/ 0 h 6700838"/>
              <a:gd name="connsiteX38" fmla="*/ 12192000 w 12192000"/>
              <a:gd name="connsiteY38" fmla="*/ 6700838 h 6700838"/>
              <a:gd name="connsiteX39" fmla="*/ 0 w 12192000"/>
              <a:gd name="connsiteY39" fmla="*/ 6700838 h 670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192000" h="6700838">
                <a:moveTo>
                  <a:pt x="11643035" y="568227"/>
                </a:moveTo>
                <a:lnTo>
                  <a:pt x="11664633" y="575264"/>
                </a:lnTo>
                <a:lnTo>
                  <a:pt x="11657079" y="598442"/>
                </a:lnTo>
                <a:lnTo>
                  <a:pt x="11635472" y="591415"/>
                </a:lnTo>
                <a:close/>
                <a:moveTo>
                  <a:pt x="11658602" y="520455"/>
                </a:moveTo>
                <a:lnTo>
                  <a:pt x="11680190" y="527491"/>
                </a:lnTo>
                <a:lnTo>
                  <a:pt x="11672637" y="550679"/>
                </a:lnTo>
                <a:lnTo>
                  <a:pt x="11651058" y="543642"/>
                </a:lnTo>
                <a:close/>
                <a:moveTo>
                  <a:pt x="11674159" y="472682"/>
                </a:moveTo>
                <a:lnTo>
                  <a:pt x="11695757" y="479699"/>
                </a:lnTo>
                <a:lnTo>
                  <a:pt x="11688203" y="502896"/>
                </a:lnTo>
                <a:lnTo>
                  <a:pt x="11666615" y="495869"/>
                </a:lnTo>
                <a:close/>
                <a:moveTo>
                  <a:pt x="11689726" y="424909"/>
                </a:moveTo>
                <a:lnTo>
                  <a:pt x="11711314" y="431936"/>
                </a:lnTo>
                <a:lnTo>
                  <a:pt x="11703770" y="455124"/>
                </a:lnTo>
                <a:lnTo>
                  <a:pt x="11682182" y="448087"/>
                </a:lnTo>
                <a:close/>
                <a:moveTo>
                  <a:pt x="11520665" y="402200"/>
                </a:moveTo>
                <a:lnTo>
                  <a:pt x="11631624" y="489560"/>
                </a:lnTo>
                <a:lnTo>
                  <a:pt x="11659952" y="402229"/>
                </a:lnTo>
                <a:close/>
                <a:moveTo>
                  <a:pt x="11705312" y="377127"/>
                </a:moveTo>
                <a:lnTo>
                  <a:pt x="11726900" y="384154"/>
                </a:lnTo>
                <a:lnTo>
                  <a:pt x="11719327" y="407342"/>
                </a:lnTo>
                <a:lnTo>
                  <a:pt x="11719327" y="407351"/>
                </a:lnTo>
                <a:lnTo>
                  <a:pt x="11697748" y="400315"/>
                </a:lnTo>
                <a:close/>
                <a:moveTo>
                  <a:pt x="11720859" y="329364"/>
                </a:moveTo>
                <a:lnTo>
                  <a:pt x="11742438" y="336391"/>
                </a:lnTo>
                <a:lnTo>
                  <a:pt x="11734885" y="359579"/>
                </a:lnTo>
                <a:lnTo>
                  <a:pt x="11713306" y="352551"/>
                </a:lnTo>
                <a:close/>
                <a:moveTo>
                  <a:pt x="11728844" y="254182"/>
                </a:moveTo>
                <a:lnTo>
                  <a:pt x="11600164" y="650168"/>
                </a:lnTo>
                <a:lnTo>
                  <a:pt x="11728844" y="560635"/>
                </a:lnTo>
                <a:lnTo>
                  <a:pt x="11857514" y="650168"/>
                </a:lnTo>
                <a:lnTo>
                  <a:pt x="11812135" y="500139"/>
                </a:lnTo>
                <a:lnTo>
                  <a:pt x="11937923" y="402201"/>
                </a:lnTo>
                <a:lnTo>
                  <a:pt x="11937913" y="402201"/>
                </a:lnTo>
                <a:lnTo>
                  <a:pt x="11780321" y="4022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700838"/>
                </a:lnTo>
                <a:lnTo>
                  <a:pt x="0" y="67008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l-B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0E42F7-F33F-9819-92EB-74CD77B4799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5E5D4F-9CF9-7583-3177-401405C8DE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5EE215-819E-38AC-B7BD-4716DB3350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929571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OrangeGradient">
            <a:extLst>
              <a:ext uri="{FF2B5EF4-FFF2-40B4-BE49-F238E27FC236}">
                <a16:creationId xmlns:a16="http://schemas.microsoft.com/office/drawing/2014/main" id="{B49D65B5-483B-70A5-8BC8-9F59C450D7A2}"/>
              </a:ext>
            </a:extLst>
          </p:cNvPr>
          <p:cNvSpPr/>
          <p:nvPr/>
        </p:nvSpPr>
        <p:spPr>
          <a:xfrm rot="10800000">
            <a:off x="0" y="0"/>
            <a:ext cx="12192000" cy="6857577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B7A1A9-BB01-1BCC-AAE1-EFF395133587}"/>
              </a:ext>
            </a:extLst>
          </p:cNvPr>
          <p:cNvSpPr/>
          <p:nvPr/>
        </p:nvSpPr>
        <p:spPr>
          <a:xfrm>
            <a:off x="0" y="2976366"/>
            <a:ext cx="7213600" cy="107147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20D298-63ED-BCAE-FD43-DE6970FEBC47}"/>
              </a:ext>
            </a:extLst>
          </p:cNvPr>
          <p:cNvSpPr/>
          <p:nvPr/>
        </p:nvSpPr>
        <p:spPr>
          <a:xfrm>
            <a:off x="5166" y="4191491"/>
            <a:ext cx="7213600" cy="107147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25D507-1CA4-592E-CEB1-E180E53F2DF4}"/>
              </a:ext>
            </a:extLst>
          </p:cNvPr>
          <p:cNvSpPr/>
          <p:nvPr/>
        </p:nvSpPr>
        <p:spPr>
          <a:xfrm>
            <a:off x="0" y="546116"/>
            <a:ext cx="7213600" cy="107147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B5AC77-FBD5-96F0-898B-C57486B6249A}"/>
              </a:ext>
            </a:extLst>
          </p:cNvPr>
          <p:cNvSpPr/>
          <p:nvPr/>
        </p:nvSpPr>
        <p:spPr>
          <a:xfrm>
            <a:off x="5166" y="1761241"/>
            <a:ext cx="7213600" cy="107147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3" name="!!TitleDecoration">
            <a:extLst>
              <a:ext uri="{FF2B5EF4-FFF2-40B4-BE49-F238E27FC236}">
                <a16:creationId xmlns:a16="http://schemas.microsoft.com/office/drawing/2014/main" id="{4292C148-79E1-97E4-F316-972494B6E103}"/>
              </a:ext>
            </a:extLst>
          </p:cNvPr>
          <p:cNvCxnSpPr>
            <a:cxnSpLocks/>
          </p:cNvCxnSpPr>
          <p:nvPr/>
        </p:nvCxnSpPr>
        <p:spPr>
          <a:xfrm>
            <a:off x="7882134" y="3944770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FC0D9B8B-A63A-1B35-598E-D92A4415A7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134" y="3281717"/>
            <a:ext cx="1551900" cy="6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08000" rtlCol="0">
            <a:spAutoFit/>
          </a:bodyPr>
          <a:lstStyle>
            <a:lvl1pPr marL="0" indent="0">
              <a:buNone/>
              <a:defRPr lang="nl-BE" sz="40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228600" lvl="0" indent="-228600"/>
            <a:r>
              <a:rPr lang="en-US" dirty="0"/>
              <a:t>Title 2</a:t>
            </a:r>
            <a:endParaRPr lang="nl-BE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832BE47E-E239-CCE1-D905-F1EBA80A28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2135" y="2649590"/>
            <a:ext cx="1035092" cy="3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28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7A074CF-2A4F-A0A9-382F-1837DE4D0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02" y="915651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F70DFB-E8F5-6DCC-C134-3ECEF177F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02" y="2130777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1D55B46F-EBEC-E507-2FF4-C614ED9C9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602" y="3345902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1A08BAA3-7304-0B3E-5B0C-755CD602AC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602" y="4561027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5593C7-7F48-425B-057C-5DBD3254E4B2}"/>
              </a:ext>
            </a:extLst>
          </p:cNvPr>
          <p:cNvSpPr/>
          <p:nvPr/>
        </p:nvSpPr>
        <p:spPr>
          <a:xfrm>
            <a:off x="0" y="5406614"/>
            <a:ext cx="7213600" cy="107147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2D6068F8-1A73-00B4-0DB7-F0E445961A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436" y="5776150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4" name="!!Menu-Open">
            <a:extLst>
              <a:ext uri="{FF2B5EF4-FFF2-40B4-BE49-F238E27FC236}">
                <a16:creationId xmlns:a16="http://schemas.microsoft.com/office/drawing/2014/main" id="{9BF26115-9BF7-65AA-0107-11718483A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29A800A-9082-5579-E437-A6BE8CE2B7B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1AAD0B2-720D-2D3A-83AE-83EE5A32032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048A56-8C3F-EF5A-89DE-73D01B94746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469782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OrangeGradient">
            <a:extLst>
              <a:ext uri="{FF2B5EF4-FFF2-40B4-BE49-F238E27FC236}">
                <a16:creationId xmlns:a16="http://schemas.microsoft.com/office/drawing/2014/main" id="{B49D65B5-483B-70A5-8BC8-9F59C450D7A2}"/>
              </a:ext>
            </a:extLst>
          </p:cNvPr>
          <p:cNvSpPr/>
          <p:nvPr/>
        </p:nvSpPr>
        <p:spPr>
          <a:xfrm rot="10800000">
            <a:off x="0" y="0"/>
            <a:ext cx="12192000" cy="6857577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B7A1A9-BB01-1BCC-AAE1-EFF395133587}"/>
              </a:ext>
            </a:extLst>
          </p:cNvPr>
          <p:cNvSpPr/>
          <p:nvPr/>
        </p:nvSpPr>
        <p:spPr>
          <a:xfrm>
            <a:off x="0" y="3437977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20D298-63ED-BCAE-FD43-DE6970FEBC47}"/>
              </a:ext>
            </a:extLst>
          </p:cNvPr>
          <p:cNvSpPr/>
          <p:nvPr/>
        </p:nvSpPr>
        <p:spPr>
          <a:xfrm>
            <a:off x="5166" y="4953882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25D507-1CA4-592E-CEB1-E180E53F2DF4}"/>
              </a:ext>
            </a:extLst>
          </p:cNvPr>
          <p:cNvSpPr/>
          <p:nvPr/>
        </p:nvSpPr>
        <p:spPr>
          <a:xfrm>
            <a:off x="0" y="402849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B5AC77-FBD5-96F0-898B-C57486B6249A}"/>
              </a:ext>
            </a:extLst>
          </p:cNvPr>
          <p:cNvSpPr/>
          <p:nvPr/>
        </p:nvSpPr>
        <p:spPr>
          <a:xfrm>
            <a:off x="5166" y="1922072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3" name="!!TitleDecoration">
            <a:extLst>
              <a:ext uri="{FF2B5EF4-FFF2-40B4-BE49-F238E27FC236}">
                <a16:creationId xmlns:a16="http://schemas.microsoft.com/office/drawing/2014/main" id="{4292C148-79E1-97E4-F316-972494B6E103}"/>
              </a:ext>
            </a:extLst>
          </p:cNvPr>
          <p:cNvCxnSpPr>
            <a:cxnSpLocks/>
          </p:cNvCxnSpPr>
          <p:nvPr/>
        </p:nvCxnSpPr>
        <p:spPr>
          <a:xfrm>
            <a:off x="7882134" y="3944770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FC0D9B8B-A63A-1B35-598E-D92A4415A7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134" y="3281717"/>
            <a:ext cx="1551900" cy="6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08000" rtlCol="0">
            <a:spAutoFit/>
          </a:bodyPr>
          <a:lstStyle>
            <a:lvl1pPr marL="0" indent="0">
              <a:buNone/>
              <a:defRPr lang="nl-BE" sz="40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228600" lvl="0" indent="-228600"/>
            <a:r>
              <a:rPr lang="en-US" dirty="0"/>
              <a:t>Title 2</a:t>
            </a:r>
            <a:endParaRPr lang="nl-BE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832BE47E-E239-CCE1-D905-F1EBA80A28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2135" y="2649590"/>
            <a:ext cx="1035092" cy="3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28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7A074CF-2A4F-A0A9-382F-1837DE4D0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02" y="915651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F70DFB-E8F5-6DCC-C134-3ECEF177F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02" y="2434874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1D55B46F-EBEC-E507-2FF4-C614ED9C9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602" y="3950779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1A08BAA3-7304-0B3E-5B0C-755CD602AC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602" y="5466684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6A21F011-8B6B-3633-E9C4-C362E86F0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E5A2E-14EB-CB5E-56E4-172F23893B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C914F-061E-68B9-698F-3F3FCBFD491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96B16-830E-F27A-1A0B-B2A9B7F3B6C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518884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OrangeGradient">
            <a:extLst>
              <a:ext uri="{FF2B5EF4-FFF2-40B4-BE49-F238E27FC236}">
                <a16:creationId xmlns:a16="http://schemas.microsoft.com/office/drawing/2014/main" id="{B49D65B5-483B-70A5-8BC8-9F59C450D7A2}"/>
              </a:ext>
            </a:extLst>
          </p:cNvPr>
          <p:cNvSpPr/>
          <p:nvPr/>
        </p:nvSpPr>
        <p:spPr>
          <a:xfrm rot="10800000">
            <a:off x="0" y="0"/>
            <a:ext cx="12192000" cy="6857577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B7A1A9-BB01-1BCC-AAE1-EFF395133587}"/>
              </a:ext>
            </a:extLst>
          </p:cNvPr>
          <p:cNvSpPr/>
          <p:nvPr/>
        </p:nvSpPr>
        <p:spPr>
          <a:xfrm>
            <a:off x="0" y="4265903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25D507-1CA4-592E-CEB1-E180E53F2DF4}"/>
              </a:ext>
            </a:extLst>
          </p:cNvPr>
          <p:cNvSpPr/>
          <p:nvPr/>
        </p:nvSpPr>
        <p:spPr>
          <a:xfrm>
            <a:off x="0" y="1230775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B5AC77-FBD5-96F0-898B-C57486B6249A}"/>
              </a:ext>
            </a:extLst>
          </p:cNvPr>
          <p:cNvSpPr/>
          <p:nvPr/>
        </p:nvSpPr>
        <p:spPr>
          <a:xfrm>
            <a:off x="5166" y="2749998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3" name="!!TitleDecoration">
            <a:extLst>
              <a:ext uri="{FF2B5EF4-FFF2-40B4-BE49-F238E27FC236}">
                <a16:creationId xmlns:a16="http://schemas.microsoft.com/office/drawing/2014/main" id="{4292C148-79E1-97E4-F316-972494B6E103}"/>
              </a:ext>
            </a:extLst>
          </p:cNvPr>
          <p:cNvCxnSpPr>
            <a:cxnSpLocks/>
          </p:cNvCxnSpPr>
          <p:nvPr/>
        </p:nvCxnSpPr>
        <p:spPr>
          <a:xfrm>
            <a:off x="7882134" y="3944770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FC0D9B8B-A63A-1B35-598E-D92A4415A7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134" y="3281717"/>
            <a:ext cx="1551900" cy="6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08000" rtlCol="0">
            <a:spAutoFit/>
          </a:bodyPr>
          <a:lstStyle>
            <a:lvl1pPr marL="0" indent="0">
              <a:buNone/>
              <a:defRPr lang="nl-BE" sz="40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228600" lvl="0" indent="-228600"/>
            <a:r>
              <a:rPr lang="en-US" dirty="0"/>
              <a:t>Title 2</a:t>
            </a:r>
            <a:endParaRPr lang="nl-BE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832BE47E-E239-CCE1-D905-F1EBA80A28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2135" y="2649590"/>
            <a:ext cx="1035092" cy="3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28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7A074CF-2A4F-A0A9-382F-1837DE4D0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02" y="1743577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F70DFB-E8F5-6DCC-C134-3ECEF177F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02" y="3262800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1D55B46F-EBEC-E507-2FF4-C614ED9C9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602" y="4778705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E3981179-83C7-09F3-5619-12ADCBDAE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BD412-657C-E3A1-4013-AFE5D399F18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BFE89-FD82-C68D-D638-C665596E2C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B3091-8DEC-A45E-B680-AEB22588AB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990561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409021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75B39DDE-E25B-38ED-B376-78308309A0D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3576319" y="717551"/>
            <a:ext cx="8128002" cy="54186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nl-BE" dirty="0" err="1"/>
              <a:t>Add</a:t>
            </a:r>
            <a:r>
              <a:rPr lang="nl-BE" dirty="0"/>
              <a:t> a </a:t>
            </a:r>
            <a:r>
              <a:rPr lang="nl-BE" dirty="0" err="1"/>
              <a:t>chart</a:t>
            </a:r>
            <a:endParaRPr lang="nl-B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3060737"/>
            <a:ext cx="1863908" cy="9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en-US" sz="4800" b="1" smtClean="0">
                <a:gradFill>
                  <a:gsLst>
                    <a:gs pos="0">
                      <a:srgbClr val="FCB040"/>
                    </a:gs>
                    <a:gs pos="5050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2428610"/>
            <a:ext cx="133216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64BBDBC-E5B4-9411-F52A-4B58B3F83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F53AF-A53B-4376-0329-BAED9D47C1D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86B80-A39A-4DFA-C2E0-980C2D360B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41B54-A72E-8D30-A738-CE5159C71E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847212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409021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3060737"/>
            <a:ext cx="1863908" cy="9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en-US" sz="4800" b="1" smtClean="0">
                <a:gradFill>
                  <a:gsLst>
                    <a:gs pos="0">
                      <a:srgbClr val="FCB040"/>
                    </a:gs>
                    <a:gs pos="5050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2428610"/>
            <a:ext cx="133216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cxnSp>
        <p:nvCxnSpPr>
          <p:cNvPr id="9" name="!!Line2">
            <a:extLst>
              <a:ext uri="{FF2B5EF4-FFF2-40B4-BE49-F238E27FC236}">
                <a16:creationId xmlns:a16="http://schemas.microsoft.com/office/drawing/2014/main" id="{F93C3FF0-A30E-4505-4253-ED57A68D386D}"/>
              </a:ext>
            </a:extLst>
          </p:cNvPr>
          <p:cNvCxnSpPr>
            <a:cxnSpLocks/>
          </p:cNvCxnSpPr>
          <p:nvPr/>
        </p:nvCxnSpPr>
        <p:spPr>
          <a:xfrm flipV="1">
            <a:off x="6440358" y="923711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66FE298-0ECB-A036-96D0-693B08B8EB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6195" y="1003093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F9B090-46D8-BA23-03BD-FB3B01DE80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0357" y="1047006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3CC583F-040C-21B5-AEC2-5E4B51EE21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0357" y="1316208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899D7FB3-C088-CE8E-1A53-503D1A5FE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0357" y="1805690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2" name="!!Line2">
            <a:extLst>
              <a:ext uri="{FF2B5EF4-FFF2-40B4-BE49-F238E27FC236}">
                <a16:creationId xmlns:a16="http://schemas.microsoft.com/office/drawing/2014/main" id="{FFD3B55E-4D1A-E442-E7A8-D3A408F27C56}"/>
              </a:ext>
            </a:extLst>
          </p:cNvPr>
          <p:cNvCxnSpPr>
            <a:cxnSpLocks/>
          </p:cNvCxnSpPr>
          <p:nvPr/>
        </p:nvCxnSpPr>
        <p:spPr>
          <a:xfrm flipV="1">
            <a:off x="6440358" y="2806639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74E11208-F396-541E-3780-8B2831B691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16195" y="2886021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5D72D51F-1279-F45E-9B3B-B309ECE8EE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0357" y="2929934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A497867-CFDF-B54C-5D42-B829504CC3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0357" y="3199136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C072E76D-425C-4102-2E2D-5B45FA149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0357" y="3688618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7" name="!!Line2">
            <a:extLst>
              <a:ext uri="{FF2B5EF4-FFF2-40B4-BE49-F238E27FC236}">
                <a16:creationId xmlns:a16="http://schemas.microsoft.com/office/drawing/2014/main" id="{589C497F-3ADD-6C32-1132-B7C321DEA086}"/>
              </a:ext>
            </a:extLst>
          </p:cNvPr>
          <p:cNvCxnSpPr>
            <a:cxnSpLocks/>
          </p:cNvCxnSpPr>
          <p:nvPr/>
        </p:nvCxnSpPr>
        <p:spPr>
          <a:xfrm flipV="1">
            <a:off x="6440358" y="4689567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1605D6A0-7F53-9B7F-9912-ED6AD9B101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16195" y="4768949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E897476D-AC1D-1F69-2C6F-ACE9BCC8D6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0357" y="4812862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6118ECF-1655-C3BB-C87E-6C8784E0C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0357" y="5082064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E9257DA0-722F-D9DD-1A1B-6CAB9AE6B7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0357" y="5571546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797B975B-ADFD-C2ED-8843-AFDAB6B56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F7423-A51A-6F20-EDDD-333B5FFAF15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BA0DC-9130-3AE4-E4CE-D63BAD2E61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D9BF9-6D41-6943-42C8-D643AB07A21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2530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GradientBack">
            <a:extLst>
              <a:ext uri="{FF2B5EF4-FFF2-40B4-BE49-F238E27FC236}">
                <a16:creationId xmlns:a16="http://schemas.microsoft.com/office/drawing/2014/main" id="{E94BD4AC-A03A-FC5C-6C84-93D79D501EB3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!!White">
            <a:extLst>
              <a:ext uri="{FF2B5EF4-FFF2-40B4-BE49-F238E27FC236}">
                <a16:creationId xmlns:a16="http://schemas.microsoft.com/office/drawing/2014/main" id="{5C6CD444-5B91-46C3-BC73-D2401B2EDF0C}"/>
              </a:ext>
            </a:extLst>
          </p:cNvPr>
          <p:cNvSpPr/>
          <p:nvPr/>
        </p:nvSpPr>
        <p:spPr>
          <a:xfrm rot="10800000">
            <a:off x="0" y="6701450"/>
            <a:ext cx="12192000" cy="15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!!OrangeGradient">
            <a:extLst>
              <a:ext uri="{FF2B5EF4-FFF2-40B4-BE49-F238E27FC236}">
                <a16:creationId xmlns:a16="http://schemas.microsoft.com/office/drawing/2014/main" id="{9242958F-8C28-871B-31CE-348FDF06C951}"/>
              </a:ext>
            </a:extLst>
          </p:cNvPr>
          <p:cNvSpPr/>
          <p:nvPr/>
        </p:nvSpPr>
        <p:spPr>
          <a:xfrm rot="10800000">
            <a:off x="0" y="6731000"/>
            <a:ext cx="12192000" cy="12657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273367B3-7D39-7C73-A56E-A1F9DD856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8AC040E-C4CA-6013-4F05-E5D657E23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00838"/>
          </a:xfrm>
          <a:custGeom>
            <a:avLst/>
            <a:gdLst>
              <a:gd name="connsiteX0" fmla="*/ 11643035 w 12192000"/>
              <a:gd name="connsiteY0" fmla="*/ 568227 h 6700838"/>
              <a:gd name="connsiteX1" fmla="*/ 11664633 w 12192000"/>
              <a:gd name="connsiteY1" fmla="*/ 575264 h 6700838"/>
              <a:gd name="connsiteX2" fmla="*/ 11657079 w 12192000"/>
              <a:gd name="connsiteY2" fmla="*/ 598442 h 6700838"/>
              <a:gd name="connsiteX3" fmla="*/ 11635472 w 12192000"/>
              <a:gd name="connsiteY3" fmla="*/ 591415 h 6700838"/>
              <a:gd name="connsiteX4" fmla="*/ 11658602 w 12192000"/>
              <a:gd name="connsiteY4" fmla="*/ 520455 h 6700838"/>
              <a:gd name="connsiteX5" fmla="*/ 11680190 w 12192000"/>
              <a:gd name="connsiteY5" fmla="*/ 527491 h 6700838"/>
              <a:gd name="connsiteX6" fmla="*/ 11672637 w 12192000"/>
              <a:gd name="connsiteY6" fmla="*/ 550679 h 6700838"/>
              <a:gd name="connsiteX7" fmla="*/ 11651058 w 12192000"/>
              <a:gd name="connsiteY7" fmla="*/ 543642 h 6700838"/>
              <a:gd name="connsiteX8" fmla="*/ 11674159 w 12192000"/>
              <a:gd name="connsiteY8" fmla="*/ 472682 h 6700838"/>
              <a:gd name="connsiteX9" fmla="*/ 11695757 w 12192000"/>
              <a:gd name="connsiteY9" fmla="*/ 479699 h 6700838"/>
              <a:gd name="connsiteX10" fmla="*/ 11688203 w 12192000"/>
              <a:gd name="connsiteY10" fmla="*/ 502896 h 6700838"/>
              <a:gd name="connsiteX11" fmla="*/ 11666615 w 12192000"/>
              <a:gd name="connsiteY11" fmla="*/ 495869 h 6700838"/>
              <a:gd name="connsiteX12" fmla="*/ 11689726 w 12192000"/>
              <a:gd name="connsiteY12" fmla="*/ 424909 h 6700838"/>
              <a:gd name="connsiteX13" fmla="*/ 11711314 w 12192000"/>
              <a:gd name="connsiteY13" fmla="*/ 431936 h 6700838"/>
              <a:gd name="connsiteX14" fmla="*/ 11703770 w 12192000"/>
              <a:gd name="connsiteY14" fmla="*/ 455124 h 6700838"/>
              <a:gd name="connsiteX15" fmla="*/ 11682182 w 12192000"/>
              <a:gd name="connsiteY15" fmla="*/ 448087 h 6700838"/>
              <a:gd name="connsiteX16" fmla="*/ 11520665 w 12192000"/>
              <a:gd name="connsiteY16" fmla="*/ 402200 h 6700838"/>
              <a:gd name="connsiteX17" fmla="*/ 11631624 w 12192000"/>
              <a:gd name="connsiteY17" fmla="*/ 489560 h 6700838"/>
              <a:gd name="connsiteX18" fmla="*/ 11659952 w 12192000"/>
              <a:gd name="connsiteY18" fmla="*/ 402229 h 6700838"/>
              <a:gd name="connsiteX19" fmla="*/ 11705312 w 12192000"/>
              <a:gd name="connsiteY19" fmla="*/ 377127 h 6700838"/>
              <a:gd name="connsiteX20" fmla="*/ 11726900 w 12192000"/>
              <a:gd name="connsiteY20" fmla="*/ 384154 h 6700838"/>
              <a:gd name="connsiteX21" fmla="*/ 11719327 w 12192000"/>
              <a:gd name="connsiteY21" fmla="*/ 407342 h 6700838"/>
              <a:gd name="connsiteX22" fmla="*/ 11719327 w 12192000"/>
              <a:gd name="connsiteY22" fmla="*/ 407351 h 6700838"/>
              <a:gd name="connsiteX23" fmla="*/ 11697748 w 12192000"/>
              <a:gd name="connsiteY23" fmla="*/ 400315 h 6700838"/>
              <a:gd name="connsiteX24" fmla="*/ 11720859 w 12192000"/>
              <a:gd name="connsiteY24" fmla="*/ 329364 h 6700838"/>
              <a:gd name="connsiteX25" fmla="*/ 11742438 w 12192000"/>
              <a:gd name="connsiteY25" fmla="*/ 336391 h 6700838"/>
              <a:gd name="connsiteX26" fmla="*/ 11734885 w 12192000"/>
              <a:gd name="connsiteY26" fmla="*/ 359579 h 6700838"/>
              <a:gd name="connsiteX27" fmla="*/ 11713306 w 12192000"/>
              <a:gd name="connsiteY27" fmla="*/ 352551 h 6700838"/>
              <a:gd name="connsiteX28" fmla="*/ 11728844 w 12192000"/>
              <a:gd name="connsiteY28" fmla="*/ 254182 h 6700838"/>
              <a:gd name="connsiteX29" fmla="*/ 11600164 w 12192000"/>
              <a:gd name="connsiteY29" fmla="*/ 650168 h 6700838"/>
              <a:gd name="connsiteX30" fmla="*/ 11728844 w 12192000"/>
              <a:gd name="connsiteY30" fmla="*/ 560635 h 6700838"/>
              <a:gd name="connsiteX31" fmla="*/ 11857514 w 12192000"/>
              <a:gd name="connsiteY31" fmla="*/ 650168 h 6700838"/>
              <a:gd name="connsiteX32" fmla="*/ 11812135 w 12192000"/>
              <a:gd name="connsiteY32" fmla="*/ 500139 h 6700838"/>
              <a:gd name="connsiteX33" fmla="*/ 11937923 w 12192000"/>
              <a:gd name="connsiteY33" fmla="*/ 402201 h 6700838"/>
              <a:gd name="connsiteX34" fmla="*/ 11937913 w 12192000"/>
              <a:gd name="connsiteY34" fmla="*/ 402201 h 6700838"/>
              <a:gd name="connsiteX35" fmla="*/ 11780321 w 12192000"/>
              <a:gd name="connsiteY35" fmla="*/ 402248 h 6700838"/>
              <a:gd name="connsiteX36" fmla="*/ 0 w 12192000"/>
              <a:gd name="connsiteY36" fmla="*/ 0 h 6700838"/>
              <a:gd name="connsiteX37" fmla="*/ 12192000 w 12192000"/>
              <a:gd name="connsiteY37" fmla="*/ 0 h 6700838"/>
              <a:gd name="connsiteX38" fmla="*/ 12192000 w 12192000"/>
              <a:gd name="connsiteY38" fmla="*/ 6700838 h 6700838"/>
              <a:gd name="connsiteX39" fmla="*/ 0 w 12192000"/>
              <a:gd name="connsiteY39" fmla="*/ 6700838 h 670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192000" h="6700838">
                <a:moveTo>
                  <a:pt x="11643035" y="568227"/>
                </a:moveTo>
                <a:lnTo>
                  <a:pt x="11664633" y="575264"/>
                </a:lnTo>
                <a:lnTo>
                  <a:pt x="11657079" y="598442"/>
                </a:lnTo>
                <a:lnTo>
                  <a:pt x="11635472" y="591415"/>
                </a:lnTo>
                <a:close/>
                <a:moveTo>
                  <a:pt x="11658602" y="520455"/>
                </a:moveTo>
                <a:lnTo>
                  <a:pt x="11680190" y="527491"/>
                </a:lnTo>
                <a:lnTo>
                  <a:pt x="11672637" y="550679"/>
                </a:lnTo>
                <a:lnTo>
                  <a:pt x="11651058" y="543642"/>
                </a:lnTo>
                <a:close/>
                <a:moveTo>
                  <a:pt x="11674159" y="472682"/>
                </a:moveTo>
                <a:lnTo>
                  <a:pt x="11695757" y="479699"/>
                </a:lnTo>
                <a:lnTo>
                  <a:pt x="11688203" y="502896"/>
                </a:lnTo>
                <a:lnTo>
                  <a:pt x="11666615" y="495869"/>
                </a:lnTo>
                <a:close/>
                <a:moveTo>
                  <a:pt x="11689726" y="424909"/>
                </a:moveTo>
                <a:lnTo>
                  <a:pt x="11711314" y="431936"/>
                </a:lnTo>
                <a:lnTo>
                  <a:pt x="11703770" y="455124"/>
                </a:lnTo>
                <a:lnTo>
                  <a:pt x="11682182" y="448087"/>
                </a:lnTo>
                <a:close/>
                <a:moveTo>
                  <a:pt x="11520665" y="402200"/>
                </a:moveTo>
                <a:lnTo>
                  <a:pt x="11631624" y="489560"/>
                </a:lnTo>
                <a:lnTo>
                  <a:pt x="11659952" y="402229"/>
                </a:lnTo>
                <a:close/>
                <a:moveTo>
                  <a:pt x="11705312" y="377127"/>
                </a:moveTo>
                <a:lnTo>
                  <a:pt x="11726900" y="384154"/>
                </a:lnTo>
                <a:lnTo>
                  <a:pt x="11719327" y="407342"/>
                </a:lnTo>
                <a:lnTo>
                  <a:pt x="11719327" y="407351"/>
                </a:lnTo>
                <a:lnTo>
                  <a:pt x="11697748" y="400315"/>
                </a:lnTo>
                <a:close/>
                <a:moveTo>
                  <a:pt x="11720859" y="329364"/>
                </a:moveTo>
                <a:lnTo>
                  <a:pt x="11742438" y="336391"/>
                </a:lnTo>
                <a:lnTo>
                  <a:pt x="11734885" y="359579"/>
                </a:lnTo>
                <a:lnTo>
                  <a:pt x="11713306" y="352551"/>
                </a:lnTo>
                <a:close/>
                <a:moveTo>
                  <a:pt x="11728844" y="254182"/>
                </a:moveTo>
                <a:lnTo>
                  <a:pt x="11600164" y="650168"/>
                </a:lnTo>
                <a:lnTo>
                  <a:pt x="11728844" y="560635"/>
                </a:lnTo>
                <a:lnTo>
                  <a:pt x="11857514" y="650168"/>
                </a:lnTo>
                <a:lnTo>
                  <a:pt x="11812135" y="500139"/>
                </a:lnTo>
                <a:lnTo>
                  <a:pt x="11937923" y="402201"/>
                </a:lnTo>
                <a:lnTo>
                  <a:pt x="11937913" y="402201"/>
                </a:lnTo>
                <a:lnTo>
                  <a:pt x="11780321" y="4022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700838"/>
                </a:lnTo>
                <a:lnTo>
                  <a:pt x="0" y="67008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l-B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0E42F7-F33F-9819-92EB-74CD77B4799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8E8DDB-76AD-4CE8-A867-C75B37219960}" type="datetime6">
              <a:rPr lang="en-US" smtClean="0"/>
              <a:t>October 25</a:t>
            </a:fld>
            <a:endParaRPr lang="nl-NL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5E5D4F-9CF9-7583-3177-401405C8DE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5EE215-819E-38AC-B7BD-4716DB3350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98545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409021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3060737"/>
            <a:ext cx="1863908" cy="9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en-US" sz="4800" b="1" smtClean="0">
                <a:gradFill>
                  <a:gsLst>
                    <a:gs pos="0">
                      <a:srgbClr val="FCB040"/>
                    </a:gs>
                    <a:gs pos="5050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2428610"/>
            <a:ext cx="133216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cxnSp>
        <p:nvCxnSpPr>
          <p:cNvPr id="9" name="!!Line2">
            <a:extLst>
              <a:ext uri="{FF2B5EF4-FFF2-40B4-BE49-F238E27FC236}">
                <a16:creationId xmlns:a16="http://schemas.microsoft.com/office/drawing/2014/main" id="{F93C3FF0-A30E-4505-4253-ED57A68D386D}"/>
              </a:ext>
            </a:extLst>
          </p:cNvPr>
          <p:cNvCxnSpPr>
            <a:cxnSpLocks/>
          </p:cNvCxnSpPr>
          <p:nvPr/>
        </p:nvCxnSpPr>
        <p:spPr>
          <a:xfrm flipV="1">
            <a:off x="6440358" y="557951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66FE298-0ECB-A036-96D0-693B08B8EB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6195" y="637333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F9B090-46D8-BA23-03BD-FB3B01DE80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0357" y="681246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3CC583F-040C-21B5-AEC2-5E4B51EE21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0357" y="950448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899D7FB3-C088-CE8E-1A53-503D1A5FE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0357" y="1439930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2" name="!!Line2">
            <a:extLst>
              <a:ext uri="{FF2B5EF4-FFF2-40B4-BE49-F238E27FC236}">
                <a16:creationId xmlns:a16="http://schemas.microsoft.com/office/drawing/2014/main" id="{FFD3B55E-4D1A-E442-E7A8-D3A408F27C56}"/>
              </a:ext>
            </a:extLst>
          </p:cNvPr>
          <p:cNvCxnSpPr>
            <a:cxnSpLocks/>
          </p:cNvCxnSpPr>
          <p:nvPr/>
        </p:nvCxnSpPr>
        <p:spPr>
          <a:xfrm flipV="1">
            <a:off x="6440358" y="2019433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74E11208-F396-541E-3780-8B2831B691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16195" y="2098815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5D72D51F-1279-F45E-9B3B-B309ECE8EE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0357" y="2142728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A497867-CFDF-B54C-5D42-B829504CC3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0357" y="2411930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C072E76D-425C-4102-2E2D-5B45FA149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0357" y="2901412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7" name="!!Line2">
            <a:extLst>
              <a:ext uri="{FF2B5EF4-FFF2-40B4-BE49-F238E27FC236}">
                <a16:creationId xmlns:a16="http://schemas.microsoft.com/office/drawing/2014/main" id="{589C497F-3ADD-6C32-1132-B7C321DEA086}"/>
              </a:ext>
            </a:extLst>
          </p:cNvPr>
          <p:cNvCxnSpPr>
            <a:cxnSpLocks/>
          </p:cNvCxnSpPr>
          <p:nvPr/>
        </p:nvCxnSpPr>
        <p:spPr>
          <a:xfrm flipV="1">
            <a:off x="6440358" y="3493330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1605D6A0-7F53-9B7F-9912-ED6AD9B101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16195" y="3572712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E897476D-AC1D-1F69-2C6F-ACE9BCC8D6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0357" y="3616625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6118ECF-1655-C3BB-C87E-6C8784E0C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0357" y="3885827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E9257DA0-722F-D9DD-1A1B-6CAB9AE6B7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0357" y="4375309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2" name="!!Line2">
            <a:extLst>
              <a:ext uri="{FF2B5EF4-FFF2-40B4-BE49-F238E27FC236}">
                <a16:creationId xmlns:a16="http://schemas.microsoft.com/office/drawing/2014/main" id="{5BAD232A-A788-2BD5-6697-A70B55DA51F6}"/>
              </a:ext>
            </a:extLst>
          </p:cNvPr>
          <p:cNvCxnSpPr>
            <a:cxnSpLocks/>
          </p:cNvCxnSpPr>
          <p:nvPr/>
        </p:nvCxnSpPr>
        <p:spPr>
          <a:xfrm flipV="1">
            <a:off x="6440358" y="4934575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C0D407F1-CBEC-F66E-6DD0-9D7D3A19E7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16195" y="5013957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7065B7E2-E163-1D2E-D898-EB87040893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40357" y="5057870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FEBB553E-40C6-A398-7D67-F5F55E7EE6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40357" y="5327072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FA733B78-66BC-6608-809C-4F77BEFDAA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40357" y="5816554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pic>
        <p:nvPicPr>
          <p:cNvPr id="7" name="!!Menu-Open">
            <a:extLst>
              <a:ext uri="{FF2B5EF4-FFF2-40B4-BE49-F238E27FC236}">
                <a16:creationId xmlns:a16="http://schemas.microsoft.com/office/drawing/2014/main" id="{36127CBD-6CFC-7B4B-E196-56D08A7D5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A948AE2-F302-83E3-3FF3-0B568A29415B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18A3E9-453B-128D-C78F-B6DDA81A2E3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A09494-BF42-4E2E-A76D-498ABCFFC17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569194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co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Overlay">
            <a:extLst>
              <a:ext uri="{FF2B5EF4-FFF2-40B4-BE49-F238E27FC236}">
                <a16:creationId xmlns:a16="http://schemas.microsoft.com/office/drawing/2014/main" id="{C8733CC0-D6A1-6C9B-13A9-81E9D894E39C}"/>
              </a:ext>
            </a:extLst>
          </p:cNvPr>
          <p:cNvSpPr/>
          <p:nvPr/>
        </p:nvSpPr>
        <p:spPr>
          <a:xfrm>
            <a:off x="-3" y="0"/>
            <a:ext cx="12186356" cy="6859445"/>
          </a:xfrm>
          <a:custGeom>
            <a:avLst/>
            <a:gdLst>
              <a:gd name="connsiteX0" fmla="*/ 9852645 w 12186356"/>
              <a:gd name="connsiteY0" fmla="*/ 5033782 h 6859445"/>
              <a:gd name="connsiteX1" fmla="*/ 9721631 w 12186356"/>
              <a:gd name="connsiteY1" fmla="*/ 5435364 h 6859445"/>
              <a:gd name="connsiteX2" fmla="*/ 10095462 w 12186356"/>
              <a:gd name="connsiteY2" fmla="*/ 5557039 h 6859445"/>
              <a:gd name="connsiteX3" fmla="*/ 10095729 w 12186356"/>
              <a:gd name="connsiteY3" fmla="*/ 5557039 h 6859445"/>
              <a:gd name="connsiteX4" fmla="*/ 10226477 w 12186356"/>
              <a:gd name="connsiteY4" fmla="*/ 5155457 h 6859445"/>
              <a:gd name="connsiteX5" fmla="*/ 10122145 w 12186356"/>
              <a:gd name="connsiteY5" fmla="*/ 4206337 h 6859445"/>
              <a:gd name="connsiteX6" fmla="*/ 9991131 w 12186356"/>
              <a:gd name="connsiteY6" fmla="*/ 4607918 h 6859445"/>
              <a:gd name="connsiteX7" fmla="*/ 10364962 w 12186356"/>
              <a:gd name="connsiteY7" fmla="*/ 4729594 h 6859445"/>
              <a:gd name="connsiteX8" fmla="*/ 10364962 w 12186356"/>
              <a:gd name="connsiteY8" fmla="*/ 4729860 h 6859445"/>
              <a:gd name="connsiteX9" fmla="*/ 10495976 w 12186356"/>
              <a:gd name="connsiteY9" fmla="*/ 4328279 h 6859445"/>
              <a:gd name="connsiteX10" fmla="*/ 10391645 w 12186356"/>
              <a:gd name="connsiteY10" fmla="*/ 3378891 h 6859445"/>
              <a:gd name="connsiteX11" fmla="*/ 10260898 w 12186356"/>
              <a:gd name="connsiteY11" fmla="*/ 3780473 h 6859445"/>
              <a:gd name="connsiteX12" fmla="*/ 10634729 w 12186356"/>
              <a:gd name="connsiteY12" fmla="*/ 3902148 h 6859445"/>
              <a:gd name="connsiteX13" fmla="*/ 10634729 w 12186356"/>
              <a:gd name="connsiteY13" fmla="*/ 3902415 h 6859445"/>
              <a:gd name="connsiteX14" fmla="*/ 10765477 w 12186356"/>
              <a:gd name="connsiteY14" fmla="*/ 3500833 h 6859445"/>
              <a:gd name="connsiteX15" fmla="*/ 10661145 w 12186356"/>
              <a:gd name="connsiteY15" fmla="*/ 2551179 h 6859445"/>
              <a:gd name="connsiteX16" fmla="*/ 10530398 w 12186356"/>
              <a:gd name="connsiteY16" fmla="*/ 2953027 h 6859445"/>
              <a:gd name="connsiteX17" fmla="*/ 10904496 w 12186356"/>
              <a:gd name="connsiteY17" fmla="*/ 3074703 h 6859445"/>
              <a:gd name="connsiteX18" fmla="*/ 10904496 w 12186356"/>
              <a:gd name="connsiteY18" fmla="*/ 3074436 h 6859445"/>
              <a:gd name="connsiteX19" fmla="*/ 11035244 w 12186356"/>
              <a:gd name="connsiteY19" fmla="*/ 2672854 h 6859445"/>
              <a:gd name="connsiteX20" fmla="*/ 10930912 w 12186356"/>
              <a:gd name="connsiteY20" fmla="*/ 1723733 h 6859445"/>
              <a:gd name="connsiteX21" fmla="*/ 10799898 w 12186356"/>
              <a:gd name="connsiteY21" fmla="*/ 2125315 h 6859445"/>
              <a:gd name="connsiteX22" fmla="*/ 11173996 w 12186356"/>
              <a:gd name="connsiteY22" fmla="*/ 2247257 h 6859445"/>
              <a:gd name="connsiteX23" fmla="*/ 11304744 w 12186356"/>
              <a:gd name="connsiteY23" fmla="*/ 1845676 h 6859445"/>
              <a:gd name="connsiteX24" fmla="*/ 11200679 w 12186356"/>
              <a:gd name="connsiteY24" fmla="*/ 896288 h 6859445"/>
              <a:gd name="connsiteX25" fmla="*/ 11069665 w 12186356"/>
              <a:gd name="connsiteY25" fmla="*/ 1297870 h 6859445"/>
              <a:gd name="connsiteX26" fmla="*/ 11443763 w 12186356"/>
              <a:gd name="connsiteY26" fmla="*/ 1419812 h 6859445"/>
              <a:gd name="connsiteX27" fmla="*/ 11444030 w 12186356"/>
              <a:gd name="connsiteY27" fmla="*/ 1419545 h 6859445"/>
              <a:gd name="connsiteX28" fmla="*/ 11575044 w 12186356"/>
              <a:gd name="connsiteY28" fmla="*/ 1017963 h 6859445"/>
              <a:gd name="connsiteX29" fmla="*/ 0 w 12186356"/>
              <a:gd name="connsiteY29" fmla="*/ 0 h 6859445"/>
              <a:gd name="connsiteX30" fmla="*/ 4127502 w 12186356"/>
              <a:gd name="connsiteY30" fmla="*/ 0 h 6859445"/>
              <a:gd name="connsiteX31" fmla="*/ 5212081 w 12186356"/>
              <a:gd name="connsiteY31" fmla="*/ 0 h 6859445"/>
              <a:gd name="connsiteX32" fmla="*/ 12186356 w 12186356"/>
              <a:gd name="connsiteY32" fmla="*/ 0 h 6859445"/>
              <a:gd name="connsiteX33" fmla="*/ 9957243 w 12186356"/>
              <a:gd name="connsiteY33" fmla="*/ 6859445 h 6859445"/>
              <a:gd name="connsiteX34" fmla="*/ 4127502 w 12186356"/>
              <a:gd name="connsiteY34" fmla="*/ 6859445 h 6859445"/>
              <a:gd name="connsiteX35" fmla="*/ 4127502 w 12186356"/>
              <a:gd name="connsiteY35" fmla="*/ 6858000 h 6859445"/>
              <a:gd name="connsiteX36" fmla="*/ 0 w 12186356"/>
              <a:gd name="connsiteY36" fmla="*/ 6858000 h 68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186356" h="6859445">
                <a:moveTo>
                  <a:pt x="9852645" y="5033782"/>
                </a:moveTo>
                <a:lnTo>
                  <a:pt x="9721631" y="5435364"/>
                </a:lnTo>
                <a:lnTo>
                  <a:pt x="10095462" y="5557039"/>
                </a:lnTo>
                <a:lnTo>
                  <a:pt x="10095729" y="5557039"/>
                </a:lnTo>
                <a:lnTo>
                  <a:pt x="10226477" y="5155457"/>
                </a:lnTo>
                <a:close/>
                <a:moveTo>
                  <a:pt x="10122145" y="4206337"/>
                </a:moveTo>
                <a:lnTo>
                  <a:pt x="9991131" y="4607918"/>
                </a:lnTo>
                <a:lnTo>
                  <a:pt x="10364962" y="4729594"/>
                </a:lnTo>
                <a:lnTo>
                  <a:pt x="10364962" y="4729860"/>
                </a:lnTo>
                <a:lnTo>
                  <a:pt x="10495976" y="4328279"/>
                </a:lnTo>
                <a:close/>
                <a:moveTo>
                  <a:pt x="10391645" y="3378891"/>
                </a:moveTo>
                <a:lnTo>
                  <a:pt x="10260898" y="3780473"/>
                </a:lnTo>
                <a:lnTo>
                  <a:pt x="10634729" y="3902148"/>
                </a:lnTo>
                <a:lnTo>
                  <a:pt x="10634729" y="3902415"/>
                </a:lnTo>
                <a:lnTo>
                  <a:pt x="10765477" y="3500833"/>
                </a:lnTo>
                <a:close/>
                <a:moveTo>
                  <a:pt x="10661145" y="2551179"/>
                </a:moveTo>
                <a:lnTo>
                  <a:pt x="10530398" y="2953027"/>
                </a:lnTo>
                <a:lnTo>
                  <a:pt x="10904496" y="3074703"/>
                </a:lnTo>
                <a:lnTo>
                  <a:pt x="10904496" y="3074436"/>
                </a:lnTo>
                <a:lnTo>
                  <a:pt x="11035244" y="2672854"/>
                </a:lnTo>
                <a:close/>
                <a:moveTo>
                  <a:pt x="10930912" y="1723733"/>
                </a:moveTo>
                <a:lnTo>
                  <a:pt x="10799898" y="2125315"/>
                </a:lnTo>
                <a:lnTo>
                  <a:pt x="11173996" y="2247257"/>
                </a:lnTo>
                <a:lnTo>
                  <a:pt x="11304744" y="1845676"/>
                </a:lnTo>
                <a:close/>
                <a:moveTo>
                  <a:pt x="11200679" y="896288"/>
                </a:moveTo>
                <a:lnTo>
                  <a:pt x="11069665" y="1297870"/>
                </a:lnTo>
                <a:lnTo>
                  <a:pt x="11443763" y="1419812"/>
                </a:lnTo>
                <a:lnTo>
                  <a:pt x="11444030" y="1419545"/>
                </a:lnTo>
                <a:lnTo>
                  <a:pt x="11575044" y="1017963"/>
                </a:lnTo>
                <a:close/>
                <a:moveTo>
                  <a:pt x="0" y="0"/>
                </a:moveTo>
                <a:lnTo>
                  <a:pt x="4127502" y="0"/>
                </a:lnTo>
                <a:lnTo>
                  <a:pt x="5212081" y="0"/>
                </a:lnTo>
                <a:lnTo>
                  <a:pt x="12186356" y="0"/>
                </a:lnTo>
                <a:lnTo>
                  <a:pt x="9957243" y="6859445"/>
                </a:lnTo>
                <a:lnTo>
                  <a:pt x="4127502" y="6859445"/>
                </a:lnTo>
                <a:lnTo>
                  <a:pt x="4127502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lvl="0"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409021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3060737"/>
            <a:ext cx="1863908" cy="9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2428610"/>
            <a:ext cx="133216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36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cxnSp>
        <p:nvCxnSpPr>
          <p:cNvPr id="9" name="!!Line2">
            <a:extLst>
              <a:ext uri="{FF2B5EF4-FFF2-40B4-BE49-F238E27FC236}">
                <a16:creationId xmlns:a16="http://schemas.microsoft.com/office/drawing/2014/main" id="{F93C3FF0-A30E-4505-4253-ED57A68D386D}"/>
              </a:ext>
            </a:extLst>
          </p:cNvPr>
          <p:cNvCxnSpPr>
            <a:cxnSpLocks/>
          </p:cNvCxnSpPr>
          <p:nvPr/>
        </p:nvCxnSpPr>
        <p:spPr>
          <a:xfrm flipV="1">
            <a:off x="6440358" y="923711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66FE298-0ECB-A036-96D0-693B08B8EB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6195" y="1003093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F9B090-46D8-BA23-03BD-FB3B01DE80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0357" y="1047006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3CC583F-040C-21B5-AEC2-5E4B51EE21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0357" y="1316208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899D7FB3-C088-CE8E-1A53-503D1A5FE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0357" y="1805690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2" name="!!Line2">
            <a:extLst>
              <a:ext uri="{FF2B5EF4-FFF2-40B4-BE49-F238E27FC236}">
                <a16:creationId xmlns:a16="http://schemas.microsoft.com/office/drawing/2014/main" id="{FFD3B55E-4D1A-E442-E7A8-D3A408F27C56}"/>
              </a:ext>
            </a:extLst>
          </p:cNvPr>
          <p:cNvCxnSpPr>
            <a:cxnSpLocks/>
          </p:cNvCxnSpPr>
          <p:nvPr/>
        </p:nvCxnSpPr>
        <p:spPr>
          <a:xfrm flipV="1">
            <a:off x="6440358" y="2806639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74E11208-F396-541E-3780-8B2831B691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16195" y="2886021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5D72D51F-1279-F45E-9B3B-B309ECE8EE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0357" y="2929934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A497867-CFDF-B54C-5D42-B829504CC3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0357" y="3199136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C072E76D-425C-4102-2E2D-5B45FA149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0357" y="3688618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7" name="!!Line2">
            <a:extLst>
              <a:ext uri="{FF2B5EF4-FFF2-40B4-BE49-F238E27FC236}">
                <a16:creationId xmlns:a16="http://schemas.microsoft.com/office/drawing/2014/main" id="{589C497F-3ADD-6C32-1132-B7C321DEA086}"/>
              </a:ext>
            </a:extLst>
          </p:cNvPr>
          <p:cNvCxnSpPr>
            <a:cxnSpLocks/>
          </p:cNvCxnSpPr>
          <p:nvPr/>
        </p:nvCxnSpPr>
        <p:spPr>
          <a:xfrm flipV="1">
            <a:off x="6440358" y="4689567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1605D6A0-7F53-9B7F-9912-ED6AD9B101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16195" y="4768949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E897476D-AC1D-1F69-2C6F-ACE9BCC8D6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0357" y="4812862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6118ECF-1655-C3BB-C87E-6C8784E0C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0357" y="5082064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E9257DA0-722F-D9DD-1A1B-6CAB9AE6B7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0357" y="5571546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9F9DEEA5-E7E2-06AF-9A32-5908D8147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404FA-BB0D-E812-36C2-F40FF30A770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FCF3B-E808-4243-4825-810D7350122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963F8-2254-198F-E566-3A6E5634FAB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970809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0CAC04B-A0EC-94CA-0959-00A1851278EB}"/>
              </a:ext>
            </a:extLst>
          </p:cNvPr>
          <p:cNvSpPr/>
          <p:nvPr/>
        </p:nvSpPr>
        <p:spPr>
          <a:xfrm>
            <a:off x="1" y="0"/>
            <a:ext cx="7197665" cy="6859445"/>
          </a:xfrm>
          <a:custGeom>
            <a:avLst/>
            <a:gdLst>
              <a:gd name="connsiteX0" fmla="*/ 4863954 w 7197665"/>
              <a:gd name="connsiteY0" fmla="*/ 5033782 h 6859445"/>
              <a:gd name="connsiteX1" fmla="*/ 4732940 w 7197665"/>
              <a:gd name="connsiteY1" fmla="*/ 5435364 h 6859445"/>
              <a:gd name="connsiteX2" fmla="*/ 5106771 w 7197665"/>
              <a:gd name="connsiteY2" fmla="*/ 5557039 h 6859445"/>
              <a:gd name="connsiteX3" fmla="*/ 5107038 w 7197665"/>
              <a:gd name="connsiteY3" fmla="*/ 5557039 h 6859445"/>
              <a:gd name="connsiteX4" fmla="*/ 5237786 w 7197665"/>
              <a:gd name="connsiteY4" fmla="*/ 5155457 h 6859445"/>
              <a:gd name="connsiteX5" fmla="*/ 5133454 w 7197665"/>
              <a:gd name="connsiteY5" fmla="*/ 4206337 h 6859445"/>
              <a:gd name="connsiteX6" fmla="*/ 5002440 w 7197665"/>
              <a:gd name="connsiteY6" fmla="*/ 4607918 h 6859445"/>
              <a:gd name="connsiteX7" fmla="*/ 5376271 w 7197665"/>
              <a:gd name="connsiteY7" fmla="*/ 4729594 h 6859445"/>
              <a:gd name="connsiteX8" fmla="*/ 5376271 w 7197665"/>
              <a:gd name="connsiteY8" fmla="*/ 4729860 h 6859445"/>
              <a:gd name="connsiteX9" fmla="*/ 5507285 w 7197665"/>
              <a:gd name="connsiteY9" fmla="*/ 4328279 h 6859445"/>
              <a:gd name="connsiteX10" fmla="*/ 5402954 w 7197665"/>
              <a:gd name="connsiteY10" fmla="*/ 3378891 h 6859445"/>
              <a:gd name="connsiteX11" fmla="*/ 5272207 w 7197665"/>
              <a:gd name="connsiteY11" fmla="*/ 3780473 h 6859445"/>
              <a:gd name="connsiteX12" fmla="*/ 5646038 w 7197665"/>
              <a:gd name="connsiteY12" fmla="*/ 3902148 h 6859445"/>
              <a:gd name="connsiteX13" fmla="*/ 5646038 w 7197665"/>
              <a:gd name="connsiteY13" fmla="*/ 3902415 h 6859445"/>
              <a:gd name="connsiteX14" fmla="*/ 5776786 w 7197665"/>
              <a:gd name="connsiteY14" fmla="*/ 3500833 h 6859445"/>
              <a:gd name="connsiteX15" fmla="*/ 5672454 w 7197665"/>
              <a:gd name="connsiteY15" fmla="*/ 2551179 h 6859445"/>
              <a:gd name="connsiteX16" fmla="*/ 5541707 w 7197665"/>
              <a:gd name="connsiteY16" fmla="*/ 2953027 h 6859445"/>
              <a:gd name="connsiteX17" fmla="*/ 5915805 w 7197665"/>
              <a:gd name="connsiteY17" fmla="*/ 3074703 h 6859445"/>
              <a:gd name="connsiteX18" fmla="*/ 5915805 w 7197665"/>
              <a:gd name="connsiteY18" fmla="*/ 3074436 h 6859445"/>
              <a:gd name="connsiteX19" fmla="*/ 6046553 w 7197665"/>
              <a:gd name="connsiteY19" fmla="*/ 2672854 h 6859445"/>
              <a:gd name="connsiteX20" fmla="*/ 5942221 w 7197665"/>
              <a:gd name="connsiteY20" fmla="*/ 1723733 h 6859445"/>
              <a:gd name="connsiteX21" fmla="*/ 5811207 w 7197665"/>
              <a:gd name="connsiteY21" fmla="*/ 2125315 h 6859445"/>
              <a:gd name="connsiteX22" fmla="*/ 6185305 w 7197665"/>
              <a:gd name="connsiteY22" fmla="*/ 2247257 h 6859445"/>
              <a:gd name="connsiteX23" fmla="*/ 6316053 w 7197665"/>
              <a:gd name="connsiteY23" fmla="*/ 1845676 h 6859445"/>
              <a:gd name="connsiteX24" fmla="*/ 6211988 w 7197665"/>
              <a:gd name="connsiteY24" fmla="*/ 896288 h 6859445"/>
              <a:gd name="connsiteX25" fmla="*/ 6080974 w 7197665"/>
              <a:gd name="connsiteY25" fmla="*/ 1297870 h 6859445"/>
              <a:gd name="connsiteX26" fmla="*/ 6455072 w 7197665"/>
              <a:gd name="connsiteY26" fmla="*/ 1419812 h 6859445"/>
              <a:gd name="connsiteX27" fmla="*/ 6455339 w 7197665"/>
              <a:gd name="connsiteY27" fmla="*/ 1419545 h 6859445"/>
              <a:gd name="connsiteX28" fmla="*/ 6586353 w 7197665"/>
              <a:gd name="connsiteY28" fmla="*/ 1017963 h 6859445"/>
              <a:gd name="connsiteX29" fmla="*/ 0 w 7197665"/>
              <a:gd name="connsiteY29" fmla="*/ 0 h 6859445"/>
              <a:gd name="connsiteX30" fmla="*/ 223390 w 7197665"/>
              <a:gd name="connsiteY30" fmla="*/ 0 h 6859445"/>
              <a:gd name="connsiteX31" fmla="*/ 7197665 w 7197665"/>
              <a:gd name="connsiteY31" fmla="*/ 0 h 6859445"/>
              <a:gd name="connsiteX32" fmla="*/ 4968552 w 7197665"/>
              <a:gd name="connsiteY32" fmla="*/ 6859445 h 6859445"/>
              <a:gd name="connsiteX33" fmla="*/ 0 w 7197665"/>
              <a:gd name="connsiteY33" fmla="*/ 6859445 h 68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97665" h="6859445">
                <a:moveTo>
                  <a:pt x="4863954" y="5033782"/>
                </a:moveTo>
                <a:lnTo>
                  <a:pt x="4732940" y="5435364"/>
                </a:lnTo>
                <a:lnTo>
                  <a:pt x="5106771" y="5557039"/>
                </a:lnTo>
                <a:lnTo>
                  <a:pt x="5107038" y="5557039"/>
                </a:lnTo>
                <a:lnTo>
                  <a:pt x="5237786" y="5155457"/>
                </a:lnTo>
                <a:close/>
                <a:moveTo>
                  <a:pt x="5133454" y="4206337"/>
                </a:moveTo>
                <a:lnTo>
                  <a:pt x="5002440" y="4607918"/>
                </a:lnTo>
                <a:lnTo>
                  <a:pt x="5376271" y="4729594"/>
                </a:lnTo>
                <a:lnTo>
                  <a:pt x="5376271" y="4729860"/>
                </a:lnTo>
                <a:lnTo>
                  <a:pt x="5507285" y="4328279"/>
                </a:lnTo>
                <a:close/>
                <a:moveTo>
                  <a:pt x="5402954" y="3378891"/>
                </a:moveTo>
                <a:lnTo>
                  <a:pt x="5272207" y="3780473"/>
                </a:lnTo>
                <a:lnTo>
                  <a:pt x="5646038" y="3902148"/>
                </a:lnTo>
                <a:lnTo>
                  <a:pt x="5646038" y="3902415"/>
                </a:lnTo>
                <a:lnTo>
                  <a:pt x="5776786" y="3500833"/>
                </a:lnTo>
                <a:close/>
                <a:moveTo>
                  <a:pt x="5672454" y="2551179"/>
                </a:moveTo>
                <a:lnTo>
                  <a:pt x="5541707" y="2953027"/>
                </a:lnTo>
                <a:lnTo>
                  <a:pt x="5915805" y="3074703"/>
                </a:lnTo>
                <a:lnTo>
                  <a:pt x="5915805" y="3074436"/>
                </a:lnTo>
                <a:lnTo>
                  <a:pt x="6046553" y="2672854"/>
                </a:lnTo>
                <a:close/>
                <a:moveTo>
                  <a:pt x="5942221" y="1723733"/>
                </a:moveTo>
                <a:lnTo>
                  <a:pt x="5811207" y="2125315"/>
                </a:lnTo>
                <a:lnTo>
                  <a:pt x="6185305" y="2247257"/>
                </a:lnTo>
                <a:lnTo>
                  <a:pt x="6316053" y="1845676"/>
                </a:lnTo>
                <a:close/>
                <a:moveTo>
                  <a:pt x="6211988" y="896288"/>
                </a:moveTo>
                <a:lnTo>
                  <a:pt x="6080974" y="1297870"/>
                </a:lnTo>
                <a:lnTo>
                  <a:pt x="6455072" y="1419812"/>
                </a:lnTo>
                <a:lnTo>
                  <a:pt x="6455339" y="1419545"/>
                </a:lnTo>
                <a:lnTo>
                  <a:pt x="6586353" y="1017963"/>
                </a:lnTo>
                <a:close/>
                <a:moveTo>
                  <a:pt x="0" y="0"/>
                </a:moveTo>
                <a:lnTo>
                  <a:pt x="223390" y="0"/>
                </a:lnTo>
                <a:lnTo>
                  <a:pt x="7197665" y="0"/>
                </a:lnTo>
                <a:lnTo>
                  <a:pt x="4968552" y="6859445"/>
                </a:lnTo>
                <a:lnTo>
                  <a:pt x="0" y="685944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lvl="0"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3929530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3266477"/>
            <a:ext cx="1551900" cy="6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08000" rtlCol="0">
            <a:spAutoFit/>
          </a:bodyPr>
          <a:lstStyle>
            <a:lvl1pPr marL="0" indent="0">
              <a:buNone/>
              <a:defRPr lang="nl-BE" sz="40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228600" lvl="0" indent="-22860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2634350"/>
            <a:ext cx="1035092" cy="3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28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129655C-5A92-2E15-BA29-CAF3903D90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3525" y="-1588"/>
            <a:ext cx="8118475" cy="6859588"/>
          </a:xfrm>
          <a:custGeom>
            <a:avLst/>
            <a:gdLst>
              <a:gd name="connsiteX0" fmla="*/ 790429 w 8118475"/>
              <a:gd name="connsiteY0" fmla="*/ 5035370 h 6859588"/>
              <a:gd name="connsiteX1" fmla="*/ 1164261 w 8118475"/>
              <a:gd name="connsiteY1" fmla="*/ 5157045 h 6859588"/>
              <a:gd name="connsiteX2" fmla="*/ 1033513 w 8118475"/>
              <a:gd name="connsiteY2" fmla="*/ 5558627 h 6859588"/>
              <a:gd name="connsiteX3" fmla="*/ 1033246 w 8118475"/>
              <a:gd name="connsiteY3" fmla="*/ 5558627 h 6859588"/>
              <a:gd name="connsiteX4" fmla="*/ 659415 w 8118475"/>
              <a:gd name="connsiteY4" fmla="*/ 5436952 h 6859588"/>
              <a:gd name="connsiteX5" fmla="*/ 1059929 w 8118475"/>
              <a:gd name="connsiteY5" fmla="*/ 4207925 h 6859588"/>
              <a:gd name="connsiteX6" fmla="*/ 1433760 w 8118475"/>
              <a:gd name="connsiteY6" fmla="*/ 4329867 h 6859588"/>
              <a:gd name="connsiteX7" fmla="*/ 1302746 w 8118475"/>
              <a:gd name="connsiteY7" fmla="*/ 4731448 h 6859588"/>
              <a:gd name="connsiteX8" fmla="*/ 1302746 w 8118475"/>
              <a:gd name="connsiteY8" fmla="*/ 4731182 h 6859588"/>
              <a:gd name="connsiteX9" fmla="*/ 928915 w 8118475"/>
              <a:gd name="connsiteY9" fmla="*/ 4609506 h 6859588"/>
              <a:gd name="connsiteX10" fmla="*/ 1329429 w 8118475"/>
              <a:gd name="connsiteY10" fmla="*/ 3380479 h 6859588"/>
              <a:gd name="connsiteX11" fmla="*/ 1703261 w 8118475"/>
              <a:gd name="connsiteY11" fmla="*/ 3502421 h 6859588"/>
              <a:gd name="connsiteX12" fmla="*/ 1572513 w 8118475"/>
              <a:gd name="connsiteY12" fmla="*/ 3904003 h 6859588"/>
              <a:gd name="connsiteX13" fmla="*/ 1572513 w 8118475"/>
              <a:gd name="connsiteY13" fmla="*/ 3903736 h 6859588"/>
              <a:gd name="connsiteX14" fmla="*/ 1198683 w 8118475"/>
              <a:gd name="connsiteY14" fmla="*/ 3782061 h 6859588"/>
              <a:gd name="connsiteX15" fmla="*/ 1598930 w 8118475"/>
              <a:gd name="connsiteY15" fmla="*/ 2552767 h 6859588"/>
              <a:gd name="connsiteX16" fmla="*/ 1973028 w 8118475"/>
              <a:gd name="connsiteY16" fmla="*/ 2674442 h 6859588"/>
              <a:gd name="connsiteX17" fmla="*/ 1842280 w 8118475"/>
              <a:gd name="connsiteY17" fmla="*/ 3076024 h 6859588"/>
              <a:gd name="connsiteX18" fmla="*/ 1842280 w 8118475"/>
              <a:gd name="connsiteY18" fmla="*/ 3076291 h 6859588"/>
              <a:gd name="connsiteX19" fmla="*/ 1468182 w 8118475"/>
              <a:gd name="connsiteY19" fmla="*/ 2954615 h 6859588"/>
              <a:gd name="connsiteX20" fmla="*/ 1868696 w 8118475"/>
              <a:gd name="connsiteY20" fmla="*/ 1725321 h 6859588"/>
              <a:gd name="connsiteX21" fmla="*/ 2242528 w 8118475"/>
              <a:gd name="connsiteY21" fmla="*/ 1847264 h 6859588"/>
              <a:gd name="connsiteX22" fmla="*/ 2111780 w 8118475"/>
              <a:gd name="connsiteY22" fmla="*/ 2248845 h 6859588"/>
              <a:gd name="connsiteX23" fmla="*/ 1737682 w 8118475"/>
              <a:gd name="connsiteY23" fmla="*/ 2126903 h 6859588"/>
              <a:gd name="connsiteX24" fmla="*/ 2138463 w 8118475"/>
              <a:gd name="connsiteY24" fmla="*/ 897876 h 6859588"/>
              <a:gd name="connsiteX25" fmla="*/ 2512828 w 8118475"/>
              <a:gd name="connsiteY25" fmla="*/ 1019551 h 6859588"/>
              <a:gd name="connsiteX26" fmla="*/ 2381814 w 8118475"/>
              <a:gd name="connsiteY26" fmla="*/ 1421133 h 6859588"/>
              <a:gd name="connsiteX27" fmla="*/ 2381547 w 8118475"/>
              <a:gd name="connsiteY27" fmla="*/ 1421400 h 6859588"/>
              <a:gd name="connsiteX28" fmla="*/ 2007449 w 8118475"/>
              <a:gd name="connsiteY28" fmla="*/ 1299458 h 6859588"/>
              <a:gd name="connsiteX29" fmla="*/ 0 w 8118475"/>
              <a:gd name="connsiteY29" fmla="*/ 0 h 6859588"/>
              <a:gd name="connsiteX30" fmla="*/ 8118475 w 8118475"/>
              <a:gd name="connsiteY30" fmla="*/ 0 h 6859588"/>
              <a:gd name="connsiteX31" fmla="*/ 8118475 w 8118475"/>
              <a:gd name="connsiteY31" fmla="*/ 6859588 h 6859588"/>
              <a:gd name="connsiteX32" fmla="*/ 895497 w 8118475"/>
              <a:gd name="connsiteY32" fmla="*/ 6859588 h 6859588"/>
              <a:gd name="connsiteX33" fmla="*/ 3124140 w 8118475"/>
              <a:gd name="connsiteY33" fmla="*/ 1588 h 6859588"/>
              <a:gd name="connsiteX34" fmla="*/ 0 w 8118475"/>
              <a:gd name="connsiteY34" fmla="*/ 1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118475" h="6859588">
                <a:moveTo>
                  <a:pt x="790429" y="5035370"/>
                </a:moveTo>
                <a:lnTo>
                  <a:pt x="1164261" y="5157045"/>
                </a:lnTo>
                <a:lnTo>
                  <a:pt x="1033513" y="5558627"/>
                </a:lnTo>
                <a:lnTo>
                  <a:pt x="1033246" y="5558627"/>
                </a:lnTo>
                <a:lnTo>
                  <a:pt x="659415" y="5436952"/>
                </a:lnTo>
                <a:close/>
                <a:moveTo>
                  <a:pt x="1059929" y="4207925"/>
                </a:moveTo>
                <a:lnTo>
                  <a:pt x="1433760" y="4329867"/>
                </a:lnTo>
                <a:lnTo>
                  <a:pt x="1302746" y="4731448"/>
                </a:lnTo>
                <a:lnTo>
                  <a:pt x="1302746" y="4731182"/>
                </a:lnTo>
                <a:lnTo>
                  <a:pt x="928915" y="4609506"/>
                </a:lnTo>
                <a:close/>
                <a:moveTo>
                  <a:pt x="1329429" y="3380479"/>
                </a:moveTo>
                <a:lnTo>
                  <a:pt x="1703261" y="3502421"/>
                </a:lnTo>
                <a:lnTo>
                  <a:pt x="1572513" y="3904003"/>
                </a:lnTo>
                <a:lnTo>
                  <a:pt x="1572513" y="3903736"/>
                </a:lnTo>
                <a:lnTo>
                  <a:pt x="1198683" y="3782061"/>
                </a:lnTo>
                <a:close/>
                <a:moveTo>
                  <a:pt x="1598930" y="2552767"/>
                </a:moveTo>
                <a:lnTo>
                  <a:pt x="1973028" y="2674442"/>
                </a:lnTo>
                <a:lnTo>
                  <a:pt x="1842280" y="3076024"/>
                </a:lnTo>
                <a:lnTo>
                  <a:pt x="1842280" y="3076291"/>
                </a:lnTo>
                <a:lnTo>
                  <a:pt x="1468182" y="2954615"/>
                </a:lnTo>
                <a:close/>
                <a:moveTo>
                  <a:pt x="1868696" y="1725321"/>
                </a:moveTo>
                <a:lnTo>
                  <a:pt x="2242528" y="1847264"/>
                </a:lnTo>
                <a:lnTo>
                  <a:pt x="2111780" y="2248845"/>
                </a:lnTo>
                <a:lnTo>
                  <a:pt x="1737682" y="2126903"/>
                </a:lnTo>
                <a:close/>
                <a:moveTo>
                  <a:pt x="2138463" y="897876"/>
                </a:moveTo>
                <a:lnTo>
                  <a:pt x="2512828" y="1019551"/>
                </a:lnTo>
                <a:lnTo>
                  <a:pt x="2381814" y="1421133"/>
                </a:lnTo>
                <a:lnTo>
                  <a:pt x="2381547" y="1421400"/>
                </a:lnTo>
                <a:lnTo>
                  <a:pt x="2007449" y="1299458"/>
                </a:lnTo>
                <a:close/>
                <a:moveTo>
                  <a:pt x="0" y="0"/>
                </a:moveTo>
                <a:lnTo>
                  <a:pt x="8118475" y="0"/>
                </a:lnTo>
                <a:lnTo>
                  <a:pt x="8118475" y="6859588"/>
                </a:lnTo>
                <a:lnTo>
                  <a:pt x="895497" y="6859588"/>
                </a:lnTo>
                <a:lnTo>
                  <a:pt x="3124140" y="1588"/>
                </a:lnTo>
                <a:lnTo>
                  <a:pt x="0" y="15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BE" dirty="0" err="1"/>
              <a:t>Add</a:t>
            </a:r>
            <a:r>
              <a:rPr lang="nl-BE" dirty="0"/>
              <a:t> a picture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DE0CB494-2255-B77F-F59A-4873A6FCA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2825E-529B-C930-B063-4F6467B8DF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ED079-239D-490D-3CB4-3110A51E68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A903-1E2B-2F38-A28D-16D064FE94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907142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0CAC04B-A0EC-94CA-0959-00A1851278EB}"/>
              </a:ext>
            </a:extLst>
          </p:cNvPr>
          <p:cNvSpPr/>
          <p:nvPr/>
        </p:nvSpPr>
        <p:spPr>
          <a:xfrm rot="10800000">
            <a:off x="4991100" y="0"/>
            <a:ext cx="7197665" cy="6859445"/>
          </a:xfrm>
          <a:custGeom>
            <a:avLst/>
            <a:gdLst>
              <a:gd name="connsiteX0" fmla="*/ 4863954 w 7197665"/>
              <a:gd name="connsiteY0" fmla="*/ 5033782 h 6859445"/>
              <a:gd name="connsiteX1" fmla="*/ 4732940 w 7197665"/>
              <a:gd name="connsiteY1" fmla="*/ 5435364 h 6859445"/>
              <a:gd name="connsiteX2" fmla="*/ 5106771 w 7197665"/>
              <a:gd name="connsiteY2" fmla="*/ 5557039 h 6859445"/>
              <a:gd name="connsiteX3" fmla="*/ 5107038 w 7197665"/>
              <a:gd name="connsiteY3" fmla="*/ 5557039 h 6859445"/>
              <a:gd name="connsiteX4" fmla="*/ 5237786 w 7197665"/>
              <a:gd name="connsiteY4" fmla="*/ 5155457 h 6859445"/>
              <a:gd name="connsiteX5" fmla="*/ 5133454 w 7197665"/>
              <a:gd name="connsiteY5" fmla="*/ 4206337 h 6859445"/>
              <a:gd name="connsiteX6" fmla="*/ 5002440 w 7197665"/>
              <a:gd name="connsiteY6" fmla="*/ 4607918 h 6859445"/>
              <a:gd name="connsiteX7" fmla="*/ 5376271 w 7197665"/>
              <a:gd name="connsiteY7" fmla="*/ 4729594 h 6859445"/>
              <a:gd name="connsiteX8" fmla="*/ 5376271 w 7197665"/>
              <a:gd name="connsiteY8" fmla="*/ 4729860 h 6859445"/>
              <a:gd name="connsiteX9" fmla="*/ 5507285 w 7197665"/>
              <a:gd name="connsiteY9" fmla="*/ 4328279 h 6859445"/>
              <a:gd name="connsiteX10" fmla="*/ 5402954 w 7197665"/>
              <a:gd name="connsiteY10" fmla="*/ 3378891 h 6859445"/>
              <a:gd name="connsiteX11" fmla="*/ 5272207 w 7197665"/>
              <a:gd name="connsiteY11" fmla="*/ 3780473 h 6859445"/>
              <a:gd name="connsiteX12" fmla="*/ 5646038 w 7197665"/>
              <a:gd name="connsiteY12" fmla="*/ 3902148 h 6859445"/>
              <a:gd name="connsiteX13" fmla="*/ 5646038 w 7197665"/>
              <a:gd name="connsiteY13" fmla="*/ 3902415 h 6859445"/>
              <a:gd name="connsiteX14" fmla="*/ 5776786 w 7197665"/>
              <a:gd name="connsiteY14" fmla="*/ 3500833 h 6859445"/>
              <a:gd name="connsiteX15" fmla="*/ 5672454 w 7197665"/>
              <a:gd name="connsiteY15" fmla="*/ 2551179 h 6859445"/>
              <a:gd name="connsiteX16" fmla="*/ 5541707 w 7197665"/>
              <a:gd name="connsiteY16" fmla="*/ 2953027 h 6859445"/>
              <a:gd name="connsiteX17" fmla="*/ 5915805 w 7197665"/>
              <a:gd name="connsiteY17" fmla="*/ 3074703 h 6859445"/>
              <a:gd name="connsiteX18" fmla="*/ 5915805 w 7197665"/>
              <a:gd name="connsiteY18" fmla="*/ 3074436 h 6859445"/>
              <a:gd name="connsiteX19" fmla="*/ 6046553 w 7197665"/>
              <a:gd name="connsiteY19" fmla="*/ 2672854 h 6859445"/>
              <a:gd name="connsiteX20" fmla="*/ 5942221 w 7197665"/>
              <a:gd name="connsiteY20" fmla="*/ 1723733 h 6859445"/>
              <a:gd name="connsiteX21" fmla="*/ 5811207 w 7197665"/>
              <a:gd name="connsiteY21" fmla="*/ 2125315 h 6859445"/>
              <a:gd name="connsiteX22" fmla="*/ 6185305 w 7197665"/>
              <a:gd name="connsiteY22" fmla="*/ 2247257 h 6859445"/>
              <a:gd name="connsiteX23" fmla="*/ 6316053 w 7197665"/>
              <a:gd name="connsiteY23" fmla="*/ 1845676 h 6859445"/>
              <a:gd name="connsiteX24" fmla="*/ 6211988 w 7197665"/>
              <a:gd name="connsiteY24" fmla="*/ 896288 h 6859445"/>
              <a:gd name="connsiteX25" fmla="*/ 6080974 w 7197665"/>
              <a:gd name="connsiteY25" fmla="*/ 1297870 h 6859445"/>
              <a:gd name="connsiteX26" fmla="*/ 6455072 w 7197665"/>
              <a:gd name="connsiteY26" fmla="*/ 1419812 h 6859445"/>
              <a:gd name="connsiteX27" fmla="*/ 6455339 w 7197665"/>
              <a:gd name="connsiteY27" fmla="*/ 1419545 h 6859445"/>
              <a:gd name="connsiteX28" fmla="*/ 6586353 w 7197665"/>
              <a:gd name="connsiteY28" fmla="*/ 1017963 h 6859445"/>
              <a:gd name="connsiteX29" fmla="*/ 0 w 7197665"/>
              <a:gd name="connsiteY29" fmla="*/ 0 h 6859445"/>
              <a:gd name="connsiteX30" fmla="*/ 223390 w 7197665"/>
              <a:gd name="connsiteY30" fmla="*/ 0 h 6859445"/>
              <a:gd name="connsiteX31" fmla="*/ 7197665 w 7197665"/>
              <a:gd name="connsiteY31" fmla="*/ 0 h 6859445"/>
              <a:gd name="connsiteX32" fmla="*/ 4968552 w 7197665"/>
              <a:gd name="connsiteY32" fmla="*/ 6859445 h 6859445"/>
              <a:gd name="connsiteX33" fmla="*/ 0 w 7197665"/>
              <a:gd name="connsiteY33" fmla="*/ 6859445 h 68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97665" h="6859445">
                <a:moveTo>
                  <a:pt x="4863954" y="5033782"/>
                </a:moveTo>
                <a:lnTo>
                  <a:pt x="4732940" y="5435364"/>
                </a:lnTo>
                <a:lnTo>
                  <a:pt x="5106771" y="5557039"/>
                </a:lnTo>
                <a:lnTo>
                  <a:pt x="5107038" y="5557039"/>
                </a:lnTo>
                <a:lnTo>
                  <a:pt x="5237786" y="5155457"/>
                </a:lnTo>
                <a:close/>
                <a:moveTo>
                  <a:pt x="5133454" y="4206337"/>
                </a:moveTo>
                <a:lnTo>
                  <a:pt x="5002440" y="4607918"/>
                </a:lnTo>
                <a:lnTo>
                  <a:pt x="5376271" y="4729594"/>
                </a:lnTo>
                <a:lnTo>
                  <a:pt x="5376271" y="4729860"/>
                </a:lnTo>
                <a:lnTo>
                  <a:pt x="5507285" y="4328279"/>
                </a:lnTo>
                <a:close/>
                <a:moveTo>
                  <a:pt x="5402954" y="3378891"/>
                </a:moveTo>
                <a:lnTo>
                  <a:pt x="5272207" y="3780473"/>
                </a:lnTo>
                <a:lnTo>
                  <a:pt x="5646038" y="3902148"/>
                </a:lnTo>
                <a:lnTo>
                  <a:pt x="5646038" y="3902415"/>
                </a:lnTo>
                <a:lnTo>
                  <a:pt x="5776786" y="3500833"/>
                </a:lnTo>
                <a:close/>
                <a:moveTo>
                  <a:pt x="5672454" y="2551179"/>
                </a:moveTo>
                <a:lnTo>
                  <a:pt x="5541707" y="2953027"/>
                </a:lnTo>
                <a:lnTo>
                  <a:pt x="5915805" y="3074703"/>
                </a:lnTo>
                <a:lnTo>
                  <a:pt x="5915805" y="3074436"/>
                </a:lnTo>
                <a:lnTo>
                  <a:pt x="6046553" y="2672854"/>
                </a:lnTo>
                <a:close/>
                <a:moveTo>
                  <a:pt x="5942221" y="1723733"/>
                </a:moveTo>
                <a:lnTo>
                  <a:pt x="5811207" y="2125315"/>
                </a:lnTo>
                <a:lnTo>
                  <a:pt x="6185305" y="2247257"/>
                </a:lnTo>
                <a:lnTo>
                  <a:pt x="6316053" y="1845676"/>
                </a:lnTo>
                <a:close/>
                <a:moveTo>
                  <a:pt x="6211988" y="896288"/>
                </a:moveTo>
                <a:lnTo>
                  <a:pt x="6080974" y="1297870"/>
                </a:lnTo>
                <a:lnTo>
                  <a:pt x="6455072" y="1419812"/>
                </a:lnTo>
                <a:lnTo>
                  <a:pt x="6455339" y="1419545"/>
                </a:lnTo>
                <a:lnTo>
                  <a:pt x="6586353" y="1017963"/>
                </a:lnTo>
                <a:close/>
                <a:moveTo>
                  <a:pt x="0" y="0"/>
                </a:moveTo>
                <a:lnTo>
                  <a:pt x="223390" y="0"/>
                </a:lnTo>
                <a:lnTo>
                  <a:pt x="7197665" y="0"/>
                </a:lnTo>
                <a:lnTo>
                  <a:pt x="4968552" y="6859445"/>
                </a:lnTo>
                <a:lnTo>
                  <a:pt x="0" y="685944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lvl="0"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349698" y="3944770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9698" y="3281717"/>
            <a:ext cx="1551900" cy="6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08000" rtlCol="0">
            <a:spAutoFit/>
          </a:bodyPr>
          <a:lstStyle>
            <a:lvl1pPr marL="0" indent="0">
              <a:buNone/>
              <a:defRPr lang="nl-BE" sz="40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228600" lvl="0" indent="-22860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49699" y="2649590"/>
            <a:ext cx="1035092" cy="3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28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BDC021-9A29-2B59-C899-F33851A179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455825" cy="6858000"/>
          </a:xfrm>
          <a:custGeom>
            <a:avLst/>
            <a:gdLst>
              <a:gd name="connsiteX0" fmla="*/ 5733693 w 7455825"/>
              <a:gd name="connsiteY0" fmla="*/ 5439633 h 6858000"/>
              <a:gd name="connsiteX1" fmla="*/ 6107791 w 7455825"/>
              <a:gd name="connsiteY1" fmla="*/ 5561575 h 6858000"/>
              <a:gd name="connsiteX2" fmla="*/ 5976777 w 7455825"/>
              <a:gd name="connsiteY2" fmla="*/ 5963157 h 6858000"/>
              <a:gd name="connsiteX3" fmla="*/ 5602412 w 7455825"/>
              <a:gd name="connsiteY3" fmla="*/ 5841482 h 6858000"/>
              <a:gd name="connsiteX4" fmla="*/ 5733426 w 7455825"/>
              <a:gd name="connsiteY4" fmla="*/ 5439900 h 6858000"/>
              <a:gd name="connsiteX5" fmla="*/ 6003460 w 7455825"/>
              <a:gd name="connsiteY5" fmla="*/ 4612188 h 6858000"/>
              <a:gd name="connsiteX6" fmla="*/ 6377558 w 7455825"/>
              <a:gd name="connsiteY6" fmla="*/ 4734130 h 6858000"/>
              <a:gd name="connsiteX7" fmla="*/ 6246544 w 7455825"/>
              <a:gd name="connsiteY7" fmla="*/ 5135712 h 6858000"/>
              <a:gd name="connsiteX8" fmla="*/ 5872712 w 7455825"/>
              <a:gd name="connsiteY8" fmla="*/ 5013769 h 6858000"/>
              <a:gd name="connsiteX9" fmla="*/ 6272960 w 7455825"/>
              <a:gd name="connsiteY9" fmla="*/ 3784742 h 6858000"/>
              <a:gd name="connsiteX10" fmla="*/ 6647058 w 7455825"/>
              <a:gd name="connsiteY10" fmla="*/ 3906418 h 6858000"/>
              <a:gd name="connsiteX11" fmla="*/ 6516311 w 7455825"/>
              <a:gd name="connsiteY11" fmla="*/ 4308266 h 6858000"/>
              <a:gd name="connsiteX12" fmla="*/ 6142212 w 7455825"/>
              <a:gd name="connsiteY12" fmla="*/ 4186591 h 6858000"/>
              <a:gd name="connsiteX13" fmla="*/ 6272960 w 7455825"/>
              <a:gd name="connsiteY13" fmla="*/ 3785009 h 6858000"/>
              <a:gd name="connsiteX14" fmla="*/ 6542727 w 7455825"/>
              <a:gd name="connsiteY14" fmla="*/ 2957030 h 6858000"/>
              <a:gd name="connsiteX15" fmla="*/ 6542727 w 7455825"/>
              <a:gd name="connsiteY15" fmla="*/ 2957297 h 6858000"/>
              <a:gd name="connsiteX16" fmla="*/ 6916558 w 7455825"/>
              <a:gd name="connsiteY16" fmla="*/ 3078972 h 6858000"/>
              <a:gd name="connsiteX17" fmla="*/ 6785811 w 7455825"/>
              <a:gd name="connsiteY17" fmla="*/ 3480554 h 6858000"/>
              <a:gd name="connsiteX18" fmla="*/ 6411979 w 7455825"/>
              <a:gd name="connsiteY18" fmla="*/ 3358612 h 6858000"/>
              <a:gd name="connsiteX19" fmla="*/ 6812494 w 7455825"/>
              <a:gd name="connsiteY19" fmla="*/ 2129585 h 6858000"/>
              <a:gd name="connsiteX20" fmla="*/ 6812494 w 7455825"/>
              <a:gd name="connsiteY20" fmla="*/ 2129851 h 6858000"/>
              <a:gd name="connsiteX21" fmla="*/ 7186325 w 7455825"/>
              <a:gd name="connsiteY21" fmla="*/ 2251527 h 6858000"/>
              <a:gd name="connsiteX22" fmla="*/ 7055311 w 7455825"/>
              <a:gd name="connsiteY22" fmla="*/ 2653108 h 6858000"/>
              <a:gd name="connsiteX23" fmla="*/ 6681480 w 7455825"/>
              <a:gd name="connsiteY23" fmla="*/ 2531166 h 6858000"/>
              <a:gd name="connsiteX24" fmla="*/ 7081727 w 7455825"/>
              <a:gd name="connsiteY24" fmla="*/ 1302406 h 6858000"/>
              <a:gd name="connsiteX25" fmla="*/ 7081994 w 7455825"/>
              <a:gd name="connsiteY25" fmla="*/ 1302406 h 6858000"/>
              <a:gd name="connsiteX26" fmla="*/ 7455825 w 7455825"/>
              <a:gd name="connsiteY26" fmla="*/ 1424081 h 6858000"/>
              <a:gd name="connsiteX27" fmla="*/ 7324811 w 7455825"/>
              <a:gd name="connsiteY27" fmla="*/ 1825663 h 6858000"/>
              <a:gd name="connsiteX28" fmla="*/ 6950979 w 7455825"/>
              <a:gd name="connsiteY28" fmla="*/ 1703988 h 6858000"/>
              <a:gd name="connsiteX29" fmla="*/ 0 w 7455825"/>
              <a:gd name="connsiteY29" fmla="*/ 0 h 6858000"/>
              <a:gd name="connsiteX30" fmla="*/ 7220213 w 7455825"/>
              <a:gd name="connsiteY30" fmla="*/ 0 h 6858000"/>
              <a:gd name="connsiteX31" fmla="*/ 4991570 w 7455825"/>
              <a:gd name="connsiteY31" fmla="*/ 6858000 h 6858000"/>
              <a:gd name="connsiteX32" fmla="*/ 0 w 7455825"/>
              <a:gd name="connsiteY3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455825" h="6858000">
                <a:moveTo>
                  <a:pt x="5733693" y="5439633"/>
                </a:moveTo>
                <a:lnTo>
                  <a:pt x="6107791" y="5561575"/>
                </a:lnTo>
                <a:lnTo>
                  <a:pt x="5976777" y="5963157"/>
                </a:lnTo>
                <a:lnTo>
                  <a:pt x="5602412" y="5841482"/>
                </a:lnTo>
                <a:lnTo>
                  <a:pt x="5733426" y="5439900"/>
                </a:lnTo>
                <a:close/>
                <a:moveTo>
                  <a:pt x="6003460" y="4612188"/>
                </a:moveTo>
                <a:lnTo>
                  <a:pt x="6377558" y="4734130"/>
                </a:lnTo>
                <a:lnTo>
                  <a:pt x="6246544" y="5135712"/>
                </a:lnTo>
                <a:lnTo>
                  <a:pt x="5872712" y="5013769"/>
                </a:lnTo>
                <a:close/>
                <a:moveTo>
                  <a:pt x="6272960" y="3784742"/>
                </a:moveTo>
                <a:lnTo>
                  <a:pt x="6647058" y="3906418"/>
                </a:lnTo>
                <a:lnTo>
                  <a:pt x="6516311" y="4308266"/>
                </a:lnTo>
                <a:lnTo>
                  <a:pt x="6142212" y="4186591"/>
                </a:lnTo>
                <a:lnTo>
                  <a:pt x="6272960" y="3785009"/>
                </a:lnTo>
                <a:close/>
                <a:moveTo>
                  <a:pt x="6542727" y="2957030"/>
                </a:moveTo>
                <a:lnTo>
                  <a:pt x="6542727" y="2957297"/>
                </a:lnTo>
                <a:lnTo>
                  <a:pt x="6916558" y="3078972"/>
                </a:lnTo>
                <a:lnTo>
                  <a:pt x="6785811" y="3480554"/>
                </a:lnTo>
                <a:lnTo>
                  <a:pt x="6411979" y="3358612"/>
                </a:lnTo>
                <a:close/>
                <a:moveTo>
                  <a:pt x="6812494" y="2129585"/>
                </a:moveTo>
                <a:lnTo>
                  <a:pt x="6812494" y="2129851"/>
                </a:lnTo>
                <a:lnTo>
                  <a:pt x="7186325" y="2251527"/>
                </a:lnTo>
                <a:lnTo>
                  <a:pt x="7055311" y="2653108"/>
                </a:lnTo>
                <a:lnTo>
                  <a:pt x="6681480" y="2531166"/>
                </a:lnTo>
                <a:close/>
                <a:moveTo>
                  <a:pt x="7081727" y="1302406"/>
                </a:moveTo>
                <a:lnTo>
                  <a:pt x="7081994" y="1302406"/>
                </a:lnTo>
                <a:lnTo>
                  <a:pt x="7455825" y="1424081"/>
                </a:lnTo>
                <a:lnTo>
                  <a:pt x="7324811" y="1825663"/>
                </a:lnTo>
                <a:lnTo>
                  <a:pt x="6950979" y="1703988"/>
                </a:lnTo>
                <a:close/>
                <a:moveTo>
                  <a:pt x="0" y="0"/>
                </a:moveTo>
                <a:lnTo>
                  <a:pt x="7220213" y="0"/>
                </a:lnTo>
                <a:lnTo>
                  <a:pt x="49915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lang="nl-BE" dirty="0"/>
            </a:lvl1pPr>
          </a:lstStyle>
          <a:p>
            <a:pPr marL="0" lvl="0" indent="0" algn="ctr">
              <a:buNone/>
            </a:pPr>
            <a:r>
              <a:rPr lang="nl-BE" dirty="0" err="1"/>
              <a:t>Add</a:t>
            </a:r>
            <a:r>
              <a:rPr lang="nl-BE" dirty="0"/>
              <a:t> a picture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E807B82E-F699-EE0A-22C5-8D2FF509E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5EF7B0-40B8-F05A-765A-C07BE87424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D72A938-A521-A9CD-1727-1132C88101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6DDF49-E3B8-E6FB-D997-AD7EB39CED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949544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96597E0-653B-9B15-83E4-DB798EE4500D}"/>
              </a:ext>
            </a:extLst>
          </p:cNvPr>
          <p:cNvSpPr/>
          <p:nvPr/>
        </p:nvSpPr>
        <p:spPr>
          <a:xfrm>
            <a:off x="-1" y="-1588"/>
            <a:ext cx="9564946" cy="6861033"/>
          </a:xfrm>
          <a:custGeom>
            <a:avLst/>
            <a:gdLst>
              <a:gd name="connsiteX0" fmla="*/ 7231235 w 9564946"/>
              <a:gd name="connsiteY0" fmla="*/ 5035370 h 6861033"/>
              <a:gd name="connsiteX1" fmla="*/ 7100221 w 9564946"/>
              <a:gd name="connsiteY1" fmla="*/ 5436952 h 6861033"/>
              <a:gd name="connsiteX2" fmla="*/ 7474052 w 9564946"/>
              <a:gd name="connsiteY2" fmla="*/ 5558627 h 6861033"/>
              <a:gd name="connsiteX3" fmla="*/ 7474319 w 9564946"/>
              <a:gd name="connsiteY3" fmla="*/ 5558627 h 6861033"/>
              <a:gd name="connsiteX4" fmla="*/ 7605067 w 9564946"/>
              <a:gd name="connsiteY4" fmla="*/ 5157045 h 6861033"/>
              <a:gd name="connsiteX5" fmla="*/ 7500735 w 9564946"/>
              <a:gd name="connsiteY5" fmla="*/ 4207925 h 6861033"/>
              <a:gd name="connsiteX6" fmla="*/ 7369721 w 9564946"/>
              <a:gd name="connsiteY6" fmla="*/ 4609506 h 6861033"/>
              <a:gd name="connsiteX7" fmla="*/ 7743552 w 9564946"/>
              <a:gd name="connsiteY7" fmla="*/ 4731182 h 6861033"/>
              <a:gd name="connsiteX8" fmla="*/ 7743552 w 9564946"/>
              <a:gd name="connsiteY8" fmla="*/ 4731448 h 6861033"/>
              <a:gd name="connsiteX9" fmla="*/ 7874566 w 9564946"/>
              <a:gd name="connsiteY9" fmla="*/ 4329867 h 6861033"/>
              <a:gd name="connsiteX10" fmla="*/ 7770235 w 9564946"/>
              <a:gd name="connsiteY10" fmla="*/ 3380479 h 6861033"/>
              <a:gd name="connsiteX11" fmla="*/ 7639488 w 9564946"/>
              <a:gd name="connsiteY11" fmla="*/ 3782061 h 6861033"/>
              <a:gd name="connsiteX12" fmla="*/ 8013319 w 9564946"/>
              <a:gd name="connsiteY12" fmla="*/ 3903736 h 6861033"/>
              <a:gd name="connsiteX13" fmla="*/ 8013319 w 9564946"/>
              <a:gd name="connsiteY13" fmla="*/ 3904003 h 6861033"/>
              <a:gd name="connsiteX14" fmla="*/ 8144067 w 9564946"/>
              <a:gd name="connsiteY14" fmla="*/ 3502421 h 6861033"/>
              <a:gd name="connsiteX15" fmla="*/ 8039735 w 9564946"/>
              <a:gd name="connsiteY15" fmla="*/ 2552767 h 6861033"/>
              <a:gd name="connsiteX16" fmla="*/ 7908988 w 9564946"/>
              <a:gd name="connsiteY16" fmla="*/ 2954615 h 6861033"/>
              <a:gd name="connsiteX17" fmla="*/ 8283086 w 9564946"/>
              <a:gd name="connsiteY17" fmla="*/ 3076291 h 6861033"/>
              <a:gd name="connsiteX18" fmla="*/ 8283086 w 9564946"/>
              <a:gd name="connsiteY18" fmla="*/ 3076024 h 6861033"/>
              <a:gd name="connsiteX19" fmla="*/ 8413834 w 9564946"/>
              <a:gd name="connsiteY19" fmla="*/ 2674442 h 6861033"/>
              <a:gd name="connsiteX20" fmla="*/ 8309502 w 9564946"/>
              <a:gd name="connsiteY20" fmla="*/ 1725321 h 6861033"/>
              <a:gd name="connsiteX21" fmla="*/ 8178488 w 9564946"/>
              <a:gd name="connsiteY21" fmla="*/ 2126903 h 6861033"/>
              <a:gd name="connsiteX22" fmla="*/ 8552586 w 9564946"/>
              <a:gd name="connsiteY22" fmla="*/ 2248845 h 6861033"/>
              <a:gd name="connsiteX23" fmla="*/ 8683334 w 9564946"/>
              <a:gd name="connsiteY23" fmla="*/ 1847264 h 6861033"/>
              <a:gd name="connsiteX24" fmla="*/ 8579269 w 9564946"/>
              <a:gd name="connsiteY24" fmla="*/ 897876 h 6861033"/>
              <a:gd name="connsiteX25" fmla="*/ 8448255 w 9564946"/>
              <a:gd name="connsiteY25" fmla="*/ 1299458 h 6861033"/>
              <a:gd name="connsiteX26" fmla="*/ 8822353 w 9564946"/>
              <a:gd name="connsiteY26" fmla="*/ 1421400 h 6861033"/>
              <a:gd name="connsiteX27" fmla="*/ 8822620 w 9564946"/>
              <a:gd name="connsiteY27" fmla="*/ 1421133 h 6861033"/>
              <a:gd name="connsiteX28" fmla="*/ 8953634 w 9564946"/>
              <a:gd name="connsiteY28" fmla="*/ 1019551 h 6861033"/>
              <a:gd name="connsiteX29" fmla="*/ 0 w 9564946"/>
              <a:gd name="connsiteY29" fmla="*/ 0 h 6861033"/>
              <a:gd name="connsiteX30" fmla="*/ 4263984 w 9564946"/>
              <a:gd name="connsiteY30" fmla="*/ 0 h 6861033"/>
              <a:gd name="connsiteX31" fmla="*/ 4263984 w 9564946"/>
              <a:gd name="connsiteY31" fmla="*/ 1588 h 6861033"/>
              <a:gd name="connsiteX32" fmla="*/ 9564946 w 9564946"/>
              <a:gd name="connsiteY32" fmla="*/ 1588 h 6861033"/>
              <a:gd name="connsiteX33" fmla="*/ 7335833 w 9564946"/>
              <a:gd name="connsiteY33" fmla="*/ 6861033 h 6861033"/>
              <a:gd name="connsiteX34" fmla="*/ 2367281 w 9564946"/>
              <a:gd name="connsiteY34" fmla="*/ 6861033 h 6861033"/>
              <a:gd name="connsiteX35" fmla="*/ 2367281 w 9564946"/>
              <a:gd name="connsiteY35" fmla="*/ 6859588 h 6861033"/>
              <a:gd name="connsiteX36" fmla="*/ 0 w 9564946"/>
              <a:gd name="connsiteY36" fmla="*/ 6859588 h 686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64946" h="6861033">
                <a:moveTo>
                  <a:pt x="7231235" y="5035370"/>
                </a:moveTo>
                <a:lnTo>
                  <a:pt x="7100221" y="5436952"/>
                </a:lnTo>
                <a:lnTo>
                  <a:pt x="7474052" y="5558627"/>
                </a:lnTo>
                <a:lnTo>
                  <a:pt x="7474319" y="5558627"/>
                </a:lnTo>
                <a:lnTo>
                  <a:pt x="7605067" y="5157045"/>
                </a:lnTo>
                <a:close/>
                <a:moveTo>
                  <a:pt x="7500735" y="4207925"/>
                </a:moveTo>
                <a:lnTo>
                  <a:pt x="7369721" y="4609506"/>
                </a:lnTo>
                <a:lnTo>
                  <a:pt x="7743552" y="4731182"/>
                </a:lnTo>
                <a:lnTo>
                  <a:pt x="7743552" y="4731448"/>
                </a:lnTo>
                <a:lnTo>
                  <a:pt x="7874566" y="4329867"/>
                </a:lnTo>
                <a:close/>
                <a:moveTo>
                  <a:pt x="7770235" y="3380479"/>
                </a:moveTo>
                <a:lnTo>
                  <a:pt x="7639488" y="3782061"/>
                </a:lnTo>
                <a:lnTo>
                  <a:pt x="8013319" y="3903736"/>
                </a:lnTo>
                <a:lnTo>
                  <a:pt x="8013319" y="3904003"/>
                </a:lnTo>
                <a:lnTo>
                  <a:pt x="8144067" y="3502421"/>
                </a:lnTo>
                <a:close/>
                <a:moveTo>
                  <a:pt x="8039735" y="2552767"/>
                </a:moveTo>
                <a:lnTo>
                  <a:pt x="7908988" y="2954615"/>
                </a:lnTo>
                <a:lnTo>
                  <a:pt x="8283086" y="3076291"/>
                </a:lnTo>
                <a:lnTo>
                  <a:pt x="8283086" y="3076024"/>
                </a:lnTo>
                <a:lnTo>
                  <a:pt x="8413834" y="2674442"/>
                </a:lnTo>
                <a:close/>
                <a:moveTo>
                  <a:pt x="8309502" y="1725321"/>
                </a:moveTo>
                <a:lnTo>
                  <a:pt x="8178488" y="2126903"/>
                </a:lnTo>
                <a:lnTo>
                  <a:pt x="8552586" y="2248845"/>
                </a:lnTo>
                <a:lnTo>
                  <a:pt x="8683334" y="1847264"/>
                </a:lnTo>
                <a:close/>
                <a:moveTo>
                  <a:pt x="8579269" y="897876"/>
                </a:moveTo>
                <a:lnTo>
                  <a:pt x="8448255" y="1299458"/>
                </a:lnTo>
                <a:lnTo>
                  <a:pt x="8822353" y="1421400"/>
                </a:lnTo>
                <a:lnTo>
                  <a:pt x="8822620" y="1421133"/>
                </a:lnTo>
                <a:lnTo>
                  <a:pt x="8953634" y="1019551"/>
                </a:lnTo>
                <a:close/>
                <a:moveTo>
                  <a:pt x="0" y="0"/>
                </a:moveTo>
                <a:lnTo>
                  <a:pt x="4263984" y="0"/>
                </a:lnTo>
                <a:lnTo>
                  <a:pt x="4263984" y="1588"/>
                </a:lnTo>
                <a:lnTo>
                  <a:pt x="9564946" y="1588"/>
                </a:lnTo>
                <a:lnTo>
                  <a:pt x="7335833" y="6861033"/>
                </a:lnTo>
                <a:lnTo>
                  <a:pt x="2367281" y="6861033"/>
                </a:lnTo>
                <a:lnTo>
                  <a:pt x="2367281" y="6859588"/>
                </a:lnTo>
                <a:lnTo>
                  <a:pt x="0" y="685958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lvl="0"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187855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1210235"/>
            <a:ext cx="1551900" cy="6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08000" rtlCol="0">
            <a:spAutoFit/>
          </a:bodyPr>
          <a:lstStyle>
            <a:lvl1pPr marL="0" indent="0">
              <a:buNone/>
              <a:defRPr lang="en-US" sz="40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692408"/>
            <a:ext cx="1035092" cy="3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28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EB75BE-7455-DEFF-C545-8EAA62C26F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0805" y="-1588"/>
            <a:ext cx="5751195" cy="6859588"/>
          </a:xfrm>
          <a:custGeom>
            <a:avLst/>
            <a:gdLst>
              <a:gd name="connsiteX0" fmla="*/ 790429 w 5751195"/>
              <a:gd name="connsiteY0" fmla="*/ 5035370 h 6859588"/>
              <a:gd name="connsiteX1" fmla="*/ 1164261 w 5751195"/>
              <a:gd name="connsiteY1" fmla="*/ 5157045 h 6859588"/>
              <a:gd name="connsiteX2" fmla="*/ 1033513 w 5751195"/>
              <a:gd name="connsiteY2" fmla="*/ 5558627 h 6859588"/>
              <a:gd name="connsiteX3" fmla="*/ 1033246 w 5751195"/>
              <a:gd name="connsiteY3" fmla="*/ 5558627 h 6859588"/>
              <a:gd name="connsiteX4" fmla="*/ 659415 w 5751195"/>
              <a:gd name="connsiteY4" fmla="*/ 5436952 h 6859588"/>
              <a:gd name="connsiteX5" fmla="*/ 1059929 w 5751195"/>
              <a:gd name="connsiteY5" fmla="*/ 4207925 h 6859588"/>
              <a:gd name="connsiteX6" fmla="*/ 1433760 w 5751195"/>
              <a:gd name="connsiteY6" fmla="*/ 4329867 h 6859588"/>
              <a:gd name="connsiteX7" fmla="*/ 1302746 w 5751195"/>
              <a:gd name="connsiteY7" fmla="*/ 4731448 h 6859588"/>
              <a:gd name="connsiteX8" fmla="*/ 1302746 w 5751195"/>
              <a:gd name="connsiteY8" fmla="*/ 4731182 h 6859588"/>
              <a:gd name="connsiteX9" fmla="*/ 928915 w 5751195"/>
              <a:gd name="connsiteY9" fmla="*/ 4609506 h 6859588"/>
              <a:gd name="connsiteX10" fmla="*/ 1329429 w 5751195"/>
              <a:gd name="connsiteY10" fmla="*/ 3380479 h 6859588"/>
              <a:gd name="connsiteX11" fmla="*/ 1703261 w 5751195"/>
              <a:gd name="connsiteY11" fmla="*/ 3502421 h 6859588"/>
              <a:gd name="connsiteX12" fmla="*/ 1572513 w 5751195"/>
              <a:gd name="connsiteY12" fmla="*/ 3904003 h 6859588"/>
              <a:gd name="connsiteX13" fmla="*/ 1572513 w 5751195"/>
              <a:gd name="connsiteY13" fmla="*/ 3903736 h 6859588"/>
              <a:gd name="connsiteX14" fmla="*/ 1198683 w 5751195"/>
              <a:gd name="connsiteY14" fmla="*/ 3782061 h 6859588"/>
              <a:gd name="connsiteX15" fmla="*/ 1598930 w 5751195"/>
              <a:gd name="connsiteY15" fmla="*/ 2552767 h 6859588"/>
              <a:gd name="connsiteX16" fmla="*/ 1973028 w 5751195"/>
              <a:gd name="connsiteY16" fmla="*/ 2674442 h 6859588"/>
              <a:gd name="connsiteX17" fmla="*/ 1842280 w 5751195"/>
              <a:gd name="connsiteY17" fmla="*/ 3076024 h 6859588"/>
              <a:gd name="connsiteX18" fmla="*/ 1842280 w 5751195"/>
              <a:gd name="connsiteY18" fmla="*/ 3076291 h 6859588"/>
              <a:gd name="connsiteX19" fmla="*/ 1468182 w 5751195"/>
              <a:gd name="connsiteY19" fmla="*/ 2954615 h 6859588"/>
              <a:gd name="connsiteX20" fmla="*/ 1868696 w 5751195"/>
              <a:gd name="connsiteY20" fmla="*/ 1725321 h 6859588"/>
              <a:gd name="connsiteX21" fmla="*/ 2242528 w 5751195"/>
              <a:gd name="connsiteY21" fmla="*/ 1847264 h 6859588"/>
              <a:gd name="connsiteX22" fmla="*/ 2111780 w 5751195"/>
              <a:gd name="connsiteY22" fmla="*/ 2248845 h 6859588"/>
              <a:gd name="connsiteX23" fmla="*/ 1737682 w 5751195"/>
              <a:gd name="connsiteY23" fmla="*/ 2126903 h 6859588"/>
              <a:gd name="connsiteX24" fmla="*/ 2138463 w 5751195"/>
              <a:gd name="connsiteY24" fmla="*/ 897876 h 6859588"/>
              <a:gd name="connsiteX25" fmla="*/ 2512828 w 5751195"/>
              <a:gd name="connsiteY25" fmla="*/ 1019551 h 6859588"/>
              <a:gd name="connsiteX26" fmla="*/ 2381814 w 5751195"/>
              <a:gd name="connsiteY26" fmla="*/ 1421133 h 6859588"/>
              <a:gd name="connsiteX27" fmla="*/ 2381547 w 5751195"/>
              <a:gd name="connsiteY27" fmla="*/ 1421400 h 6859588"/>
              <a:gd name="connsiteX28" fmla="*/ 2007449 w 5751195"/>
              <a:gd name="connsiteY28" fmla="*/ 1299458 h 6859588"/>
              <a:gd name="connsiteX29" fmla="*/ 0 w 5751195"/>
              <a:gd name="connsiteY29" fmla="*/ 0 h 6859588"/>
              <a:gd name="connsiteX30" fmla="*/ 5751195 w 5751195"/>
              <a:gd name="connsiteY30" fmla="*/ 0 h 6859588"/>
              <a:gd name="connsiteX31" fmla="*/ 5751195 w 5751195"/>
              <a:gd name="connsiteY31" fmla="*/ 6859588 h 6859588"/>
              <a:gd name="connsiteX32" fmla="*/ 895497 w 5751195"/>
              <a:gd name="connsiteY32" fmla="*/ 6859588 h 6859588"/>
              <a:gd name="connsiteX33" fmla="*/ 3124140 w 5751195"/>
              <a:gd name="connsiteY33" fmla="*/ 1588 h 6859588"/>
              <a:gd name="connsiteX34" fmla="*/ 0 w 5751195"/>
              <a:gd name="connsiteY34" fmla="*/ 1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51195" h="6859588">
                <a:moveTo>
                  <a:pt x="790429" y="5035370"/>
                </a:moveTo>
                <a:lnTo>
                  <a:pt x="1164261" y="5157045"/>
                </a:lnTo>
                <a:lnTo>
                  <a:pt x="1033513" y="5558627"/>
                </a:lnTo>
                <a:lnTo>
                  <a:pt x="1033246" y="5558627"/>
                </a:lnTo>
                <a:lnTo>
                  <a:pt x="659415" y="5436952"/>
                </a:lnTo>
                <a:close/>
                <a:moveTo>
                  <a:pt x="1059929" y="4207925"/>
                </a:moveTo>
                <a:lnTo>
                  <a:pt x="1433760" y="4329867"/>
                </a:lnTo>
                <a:lnTo>
                  <a:pt x="1302746" y="4731448"/>
                </a:lnTo>
                <a:lnTo>
                  <a:pt x="1302746" y="4731182"/>
                </a:lnTo>
                <a:lnTo>
                  <a:pt x="928915" y="4609506"/>
                </a:lnTo>
                <a:close/>
                <a:moveTo>
                  <a:pt x="1329429" y="3380479"/>
                </a:moveTo>
                <a:lnTo>
                  <a:pt x="1703261" y="3502421"/>
                </a:lnTo>
                <a:lnTo>
                  <a:pt x="1572513" y="3904003"/>
                </a:lnTo>
                <a:lnTo>
                  <a:pt x="1572513" y="3903736"/>
                </a:lnTo>
                <a:lnTo>
                  <a:pt x="1198683" y="3782061"/>
                </a:lnTo>
                <a:close/>
                <a:moveTo>
                  <a:pt x="1598930" y="2552767"/>
                </a:moveTo>
                <a:lnTo>
                  <a:pt x="1973028" y="2674442"/>
                </a:lnTo>
                <a:lnTo>
                  <a:pt x="1842280" y="3076024"/>
                </a:lnTo>
                <a:lnTo>
                  <a:pt x="1842280" y="3076291"/>
                </a:lnTo>
                <a:lnTo>
                  <a:pt x="1468182" y="2954615"/>
                </a:lnTo>
                <a:close/>
                <a:moveTo>
                  <a:pt x="1868696" y="1725321"/>
                </a:moveTo>
                <a:lnTo>
                  <a:pt x="2242528" y="1847264"/>
                </a:lnTo>
                <a:lnTo>
                  <a:pt x="2111780" y="2248845"/>
                </a:lnTo>
                <a:lnTo>
                  <a:pt x="1737682" y="2126903"/>
                </a:lnTo>
                <a:close/>
                <a:moveTo>
                  <a:pt x="2138463" y="897876"/>
                </a:moveTo>
                <a:lnTo>
                  <a:pt x="2512828" y="1019551"/>
                </a:lnTo>
                <a:lnTo>
                  <a:pt x="2381814" y="1421133"/>
                </a:lnTo>
                <a:lnTo>
                  <a:pt x="2381547" y="1421400"/>
                </a:lnTo>
                <a:lnTo>
                  <a:pt x="2007449" y="1299458"/>
                </a:lnTo>
                <a:close/>
                <a:moveTo>
                  <a:pt x="0" y="0"/>
                </a:moveTo>
                <a:lnTo>
                  <a:pt x="5751195" y="0"/>
                </a:lnTo>
                <a:lnTo>
                  <a:pt x="5751195" y="6859588"/>
                </a:lnTo>
                <a:lnTo>
                  <a:pt x="895497" y="6859588"/>
                </a:lnTo>
                <a:lnTo>
                  <a:pt x="3124140" y="1588"/>
                </a:lnTo>
                <a:lnTo>
                  <a:pt x="0" y="15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BE" dirty="0" err="1"/>
              <a:t>Add</a:t>
            </a:r>
            <a:r>
              <a:rPr lang="nl-BE" dirty="0"/>
              <a:t> a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4E373-EAA5-C4CD-1D68-39AABC2DA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663" y="2354263"/>
            <a:ext cx="5824537" cy="329406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 marL="540000" indent="-22860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B6B177C1-5498-6F1B-6F93-98F6C279E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24872-AA7E-1B9B-7CD6-2B2689BCA5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82BD-DC6B-7BBF-7A35-FCC3EC8C39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CCF43-E1F6-CB05-E394-674193CFEF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186066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409021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3060737"/>
            <a:ext cx="1863908" cy="9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en-US" sz="4800" b="1" smtClean="0">
                <a:gradFill>
                  <a:gsLst>
                    <a:gs pos="0">
                      <a:srgbClr val="FCB040"/>
                    </a:gs>
                    <a:gs pos="5050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2428610"/>
            <a:ext cx="133216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cxnSp>
        <p:nvCxnSpPr>
          <p:cNvPr id="9" name="!!Line2">
            <a:extLst>
              <a:ext uri="{FF2B5EF4-FFF2-40B4-BE49-F238E27FC236}">
                <a16:creationId xmlns:a16="http://schemas.microsoft.com/office/drawing/2014/main" id="{F93C3FF0-A30E-4505-4253-ED57A68D386D}"/>
              </a:ext>
            </a:extLst>
          </p:cNvPr>
          <p:cNvCxnSpPr>
            <a:cxnSpLocks/>
          </p:cNvCxnSpPr>
          <p:nvPr/>
        </p:nvCxnSpPr>
        <p:spPr>
          <a:xfrm flipV="1">
            <a:off x="6440358" y="557951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66FE298-0ECB-A036-96D0-693B08B8EB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6195" y="637333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F9B090-46D8-BA23-03BD-FB3B01DE80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0357" y="681246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3CC583F-040C-21B5-AEC2-5E4B51EE21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0357" y="950448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899D7FB3-C088-CE8E-1A53-503D1A5FE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0357" y="1439930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2" name="!!Line2">
            <a:extLst>
              <a:ext uri="{FF2B5EF4-FFF2-40B4-BE49-F238E27FC236}">
                <a16:creationId xmlns:a16="http://schemas.microsoft.com/office/drawing/2014/main" id="{FFD3B55E-4D1A-E442-E7A8-D3A408F27C56}"/>
              </a:ext>
            </a:extLst>
          </p:cNvPr>
          <p:cNvCxnSpPr>
            <a:cxnSpLocks/>
          </p:cNvCxnSpPr>
          <p:nvPr/>
        </p:nvCxnSpPr>
        <p:spPr>
          <a:xfrm flipV="1">
            <a:off x="6440358" y="2019433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74E11208-F396-541E-3780-8B2831B691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16195" y="2098815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5D72D51F-1279-F45E-9B3B-B309ECE8EE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0357" y="2142728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A497867-CFDF-B54C-5D42-B829504CC3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0357" y="2411930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C072E76D-425C-4102-2E2D-5B45FA149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0357" y="2901412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7" name="!!Line2">
            <a:extLst>
              <a:ext uri="{FF2B5EF4-FFF2-40B4-BE49-F238E27FC236}">
                <a16:creationId xmlns:a16="http://schemas.microsoft.com/office/drawing/2014/main" id="{589C497F-3ADD-6C32-1132-B7C321DEA086}"/>
              </a:ext>
            </a:extLst>
          </p:cNvPr>
          <p:cNvCxnSpPr>
            <a:cxnSpLocks/>
          </p:cNvCxnSpPr>
          <p:nvPr/>
        </p:nvCxnSpPr>
        <p:spPr>
          <a:xfrm flipV="1">
            <a:off x="6440358" y="3493330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1605D6A0-7F53-9B7F-9912-ED6AD9B101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16195" y="3572712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E897476D-AC1D-1F69-2C6F-ACE9BCC8D6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0357" y="3616625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6118ECF-1655-C3BB-C87E-6C8784E0C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0357" y="3885827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E9257DA0-722F-D9DD-1A1B-6CAB9AE6B7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0357" y="4375309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2" name="!!Line2">
            <a:extLst>
              <a:ext uri="{FF2B5EF4-FFF2-40B4-BE49-F238E27FC236}">
                <a16:creationId xmlns:a16="http://schemas.microsoft.com/office/drawing/2014/main" id="{5BAD232A-A788-2BD5-6697-A70B55DA51F6}"/>
              </a:ext>
            </a:extLst>
          </p:cNvPr>
          <p:cNvCxnSpPr>
            <a:cxnSpLocks/>
          </p:cNvCxnSpPr>
          <p:nvPr/>
        </p:nvCxnSpPr>
        <p:spPr>
          <a:xfrm flipV="1">
            <a:off x="6440358" y="4934575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C0D407F1-CBEC-F66E-6DD0-9D7D3A19E7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16195" y="5013957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7065B7E2-E163-1D2E-D898-EB87040893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40357" y="5057870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FEBB553E-40C6-A398-7D67-F5F55E7EE6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40357" y="5327072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FA733B78-66BC-6608-809C-4F77BEFDAA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40357" y="5816554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pic>
        <p:nvPicPr>
          <p:cNvPr id="7" name="!!Menu-Open">
            <a:extLst>
              <a:ext uri="{FF2B5EF4-FFF2-40B4-BE49-F238E27FC236}">
                <a16:creationId xmlns:a16="http://schemas.microsoft.com/office/drawing/2014/main" id="{19C86080-BBDC-F68B-3A8B-08DE6BDE1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22CAD0-4119-BBDD-E042-BDD92EE60CD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05133BF-F618-CC12-CCDD-D9B218F4C42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5D24EE-EAD6-3F06-FF46-0A5B1D3358C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739304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539926" y="2188008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26" y="1398597"/>
            <a:ext cx="1332160" cy="789411"/>
          </a:xfrm>
          <a:prstGeom prst="rect">
            <a:avLst/>
          </a:prstGeom>
          <a:noFill/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7" y="548361"/>
            <a:ext cx="1863908" cy="882907"/>
          </a:xfrm>
          <a:prstGeom prst="rect">
            <a:avLst/>
          </a:prstGeom>
          <a:noFill/>
        </p:spPr>
        <p:txBody>
          <a:bodyPr vert="horz" wrap="none" lIns="0" tIns="0" rIns="0" bIns="216000" rtlCol="0" anchor="b" anchorCtr="0">
            <a:spAutoFit/>
          </a:bodyPr>
          <a:lstStyle>
            <a:lvl1pPr marL="0" indent="0">
              <a:buNone/>
              <a:defRPr lang="nl-BE" sz="4800" b="1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407B-CCA4-1DA5-5B16-44495C07FD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27" y="2584450"/>
            <a:ext cx="11112148" cy="3597275"/>
          </a:xfrm>
          <a:prstGeom prst="rect">
            <a:avLst/>
          </a:prstGeom>
        </p:spPr>
        <p:txBody>
          <a:bodyPr/>
          <a:lstStyle>
            <a:lvl2pPr marL="6858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2pPr>
            <a:lvl3pPr marL="11430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3pPr>
            <a:lvl4pPr marL="16002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4pPr>
            <a:lvl5pPr marL="20574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44C21-EDFD-2589-C197-A58E5F0F7A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259BE-C8A5-E223-B322-C0C9C6A3F5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EC134-41D1-89B1-1A94-44CCD798E5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090283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OrangeGradient">
            <a:extLst>
              <a:ext uri="{FF2B5EF4-FFF2-40B4-BE49-F238E27FC236}">
                <a16:creationId xmlns:a16="http://schemas.microsoft.com/office/drawing/2014/main" id="{807986C6-3CA3-8B9C-43A5-263A275AF82E}"/>
              </a:ext>
            </a:extLst>
          </p:cNvPr>
          <p:cNvSpPr/>
          <p:nvPr/>
        </p:nvSpPr>
        <p:spPr>
          <a:xfrm rot="10800000">
            <a:off x="0" y="0"/>
            <a:ext cx="12192000" cy="6857577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539926" y="2188008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26" y="1398597"/>
            <a:ext cx="1332160" cy="789411"/>
          </a:xfrm>
          <a:prstGeom prst="rect">
            <a:avLst/>
          </a:prstGeom>
          <a:noFill/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nl-BE" sz="36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7" y="548361"/>
            <a:ext cx="1863908" cy="882907"/>
          </a:xfrm>
          <a:prstGeom prst="rect">
            <a:avLst/>
          </a:prstGeom>
          <a:noFill/>
        </p:spPr>
        <p:txBody>
          <a:bodyPr vert="horz" wrap="none" lIns="0" tIns="0" rIns="0" bIns="216000" rtlCol="0" anchor="b" anchorCtr="0">
            <a:spAutoFit/>
          </a:bodyPr>
          <a:lstStyle>
            <a:lvl1pPr marL="0" indent="0">
              <a:buNone/>
              <a:defRPr lang="nl-BE" sz="48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407B-CCA4-1DA5-5B16-44495C07FD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27" y="2584450"/>
            <a:ext cx="11112148" cy="3597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3FD1-5214-F706-0366-E2F582A41F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8F767-1B46-88DB-E7FE-E77590D813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0B416-B4D7-EB6C-0E39-B39DB21BD0C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322010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GradientBack">
            <a:extLst>
              <a:ext uri="{FF2B5EF4-FFF2-40B4-BE49-F238E27FC236}">
                <a16:creationId xmlns:a16="http://schemas.microsoft.com/office/drawing/2014/main" id="{8AFABA92-6B29-E663-3A32-3F92F98CB7B5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539926" y="2188008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26" y="1398597"/>
            <a:ext cx="1332160" cy="789411"/>
          </a:xfrm>
          <a:prstGeom prst="rect">
            <a:avLst/>
          </a:prstGeom>
          <a:noFill/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nl-BE" sz="36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7" y="548361"/>
            <a:ext cx="1863908" cy="882907"/>
          </a:xfrm>
          <a:prstGeom prst="rect">
            <a:avLst/>
          </a:prstGeom>
          <a:noFill/>
        </p:spPr>
        <p:txBody>
          <a:bodyPr vert="horz" wrap="none" lIns="0" tIns="0" rIns="0" bIns="216000" rtlCol="0" anchor="b" anchorCtr="0">
            <a:spAutoFit/>
          </a:bodyPr>
          <a:lstStyle>
            <a:lvl1pPr marL="0" indent="0">
              <a:buNone/>
              <a:defRPr lang="nl-BE" sz="48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407B-CCA4-1DA5-5B16-44495C07FD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27" y="2584450"/>
            <a:ext cx="11112148" cy="3597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Trebuchet MS" panose="020B0603020202020204" pitchFamily="34" charset="0"/>
              <a:buChar char="—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5A4E5-DEFF-D121-129D-60D661DFF0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127CF-0717-248F-DA15-1554B9BA86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52CA-5FCD-5B22-49DC-F111B06718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641170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9074326" y="409021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4326" y="3060737"/>
            <a:ext cx="1332160" cy="789411"/>
          </a:xfrm>
          <a:prstGeom prst="rect">
            <a:avLst/>
          </a:prstGeom>
          <a:noFill/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4327" y="2210501"/>
            <a:ext cx="1863908" cy="882907"/>
          </a:xfrm>
          <a:prstGeom prst="rect">
            <a:avLst/>
          </a:prstGeom>
          <a:noFill/>
        </p:spPr>
        <p:txBody>
          <a:bodyPr vert="horz" wrap="none" lIns="0" tIns="0" rIns="0" bIns="216000" rtlCol="0" anchor="b" anchorCtr="0">
            <a:spAutoFit/>
          </a:bodyPr>
          <a:lstStyle>
            <a:lvl1pPr marL="0" indent="0">
              <a:buNone/>
              <a:defRPr lang="nl-BE" sz="4800" b="1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A30464-A932-0088-9C6C-057D0104A8B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0921" y="717550"/>
            <a:ext cx="8128000" cy="54181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nl-BE" baseline="0"/>
            </a:lvl1pPr>
          </a:lstStyle>
          <a:p>
            <a:pPr marL="228600" lvl="0" indent="-228600" algn="ctr"/>
            <a:r>
              <a:rPr lang="en-US" dirty="0"/>
              <a:t>Click icon to add table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7C9DE-7D6B-C6E9-5193-C3A599E768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9F62A-C6EB-CB76-2CA8-17676C19C7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8D9EC-6D08-30F4-8E12-1B42822089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50648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OrangeGradient">
            <a:extLst>
              <a:ext uri="{FF2B5EF4-FFF2-40B4-BE49-F238E27FC236}">
                <a16:creationId xmlns:a16="http://schemas.microsoft.com/office/drawing/2014/main" id="{B49D65B5-483B-70A5-8BC8-9F59C450D7A2}"/>
              </a:ext>
            </a:extLst>
          </p:cNvPr>
          <p:cNvSpPr/>
          <p:nvPr/>
        </p:nvSpPr>
        <p:spPr>
          <a:xfrm rot="10800000">
            <a:off x="0" y="0"/>
            <a:ext cx="12192000" cy="6857577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B7A1A9-BB01-1BCC-AAE1-EFF395133587}"/>
              </a:ext>
            </a:extLst>
          </p:cNvPr>
          <p:cNvSpPr/>
          <p:nvPr/>
        </p:nvSpPr>
        <p:spPr>
          <a:xfrm>
            <a:off x="0" y="2976366"/>
            <a:ext cx="7213600" cy="107147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20D298-63ED-BCAE-FD43-DE6970FEBC47}"/>
              </a:ext>
            </a:extLst>
          </p:cNvPr>
          <p:cNvSpPr/>
          <p:nvPr/>
        </p:nvSpPr>
        <p:spPr>
          <a:xfrm>
            <a:off x="5166" y="4191491"/>
            <a:ext cx="7213600" cy="107147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25D507-1CA4-592E-CEB1-E180E53F2DF4}"/>
              </a:ext>
            </a:extLst>
          </p:cNvPr>
          <p:cNvSpPr/>
          <p:nvPr/>
        </p:nvSpPr>
        <p:spPr>
          <a:xfrm>
            <a:off x="0" y="546116"/>
            <a:ext cx="7213600" cy="107147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B5AC77-FBD5-96F0-898B-C57486B6249A}"/>
              </a:ext>
            </a:extLst>
          </p:cNvPr>
          <p:cNvSpPr/>
          <p:nvPr/>
        </p:nvSpPr>
        <p:spPr>
          <a:xfrm>
            <a:off x="5166" y="1761241"/>
            <a:ext cx="7213600" cy="107147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3" name="!!TitleDecoration">
            <a:extLst>
              <a:ext uri="{FF2B5EF4-FFF2-40B4-BE49-F238E27FC236}">
                <a16:creationId xmlns:a16="http://schemas.microsoft.com/office/drawing/2014/main" id="{4292C148-79E1-97E4-F316-972494B6E103}"/>
              </a:ext>
            </a:extLst>
          </p:cNvPr>
          <p:cNvCxnSpPr>
            <a:cxnSpLocks/>
          </p:cNvCxnSpPr>
          <p:nvPr/>
        </p:nvCxnSpPr>
        <p:spPr>
          <a:xfrm>
            <a:off x="7882134" y="3944770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FC0D9B8B-A63A-1B35-598E-D92A4415A7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134" y="3281717"/>
            <a:ext cx="1551900" cy="6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08000" rtlCol="0">
            <a:spAutoFit/>
          </a:bodyPr>
          <a:lstStyle>
            <a:lvl1pPr marL="0" indent="0">
              <a:buNone/>
              <a:defRPr lang="nl-BE" sz="40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228600" lvl="0" indent="-228600"/>
            <a:r>
              <a:rPr lang="en-US" dirty="0"/>
              <a:t>Title 2</a:t>
            </a:r>
            <a:endParaRPr lang="nl-BE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832BE47E-E239-CCE1-D905-F1EBA80A28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2135" y="2649590"/>
            <a:ext cx="1035092" cy="3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28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7A074CF-2A4F-A0A9-382F-1837DE4D0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02" y="915651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F70DFB-E8F5-6DCC-C134-3ECEF177F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02" y="2130777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1D55B46F-EBEC-E507-2FF4-C614ED9C9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602" y="3345902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1A08BAA3-7304-0B3E-5B0C-755CD602AC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602" y="4561027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5593C7-7F48-425B-057C-5DBD3254E4B2}"/>
              </a:ext>
            </a:extLst>
          </p:cNvPr>
          <p:cNvSpPr/>
          <p:nvPr/>
        </p:nvSpPr>
        <p:spPr>
          <a:xfrm>
            <a:off x="0" y="5406614"/>
            <a:ext cx="7213600" cy="107147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2D6068F8-1A73-00B4-0DB7-F0E445961A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436" y="5776150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4" name="!!Menu-Open">
            <a:extLst>
              <a:ext uri="{FF2B5EF4-FFF2-40B4-BE49-F238E27FC236}">
                <a16:creationId xmlns:a16="http://schemas.microsoft.com/office/drawing/2014/main" id="{9BF26115-9BF7-65AA-0107-11718483A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29A800A-9082-5579-E437-A6BE8CE2B7B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562A5BA5-ACAD-4CFD-A7F6-82084BBC1CB5}" type="datetime6">
              <a:rPr lang="en-US" smtClean="0"/>
              <a:t>October 25</a:t>
            </a:fld>
            <a:endParaRPr lang="nl-NL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1AAD0B2-720D-2D3A-83AE-83EE5A32032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048A56-8C3F-EF5A-89DE-73D01B94746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180591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539926" y="2188008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26" y="1398597"/>
            <a:ext cx="1332160" cy="789411"/>
          </a:xfrm>
          <a:prstGeom prst="rect">
            <a:avLst/>
          </a:prstGeom>
          <a:noFill/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7" y="548361"/>
            <a:ext cx="1863908" cy="882907"/>
          </a:xfrm>
          <a:prstGeom prst="rect">
            <a:avLst/>
          </a:prstGeom>
          <a:noFill/>
        </p:spPr>
        <p:txBody>
          <a:bodyPr vert="horz" wrap="none" lIns="0" tIns="0" rIns="0" bIns="216000" rtlCol="0" anchor="b" anchorCtr="0">
            <a:spAutoFit/>
          </a:bodyPr>
          <a:lstStyle>
            <a:lvl1pPr marL="0" indent="0">
              <a:buNone/>
              <a:defRPr lang="nl-BE" sz="4800" b="1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4" name="Table Placeholder 2">
            <a:extLst>
              <a:ext uri="{FF2B5EF4-FFF2-40B4-BE49-F238E27FC236}">
                <a16:creationId xmlns:a16="http://schemas.microsoft.com/office/drawing/2014/main" id="{06A783F2-6DDD-AC85-0BB5-F3A794F7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39926" y="2605414"/>
            <a:ext cx="11112148" cy="35302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nl-BE" baseline="0"/>
            </a:lvl1pPr>
          </a:lstStyle>
          <a:p>
            <a:pPr marL="228600" lvl="0" indent="-228600" algn="ctr"/>
            <a:r>
              <a:rPr lang="en-US" dirty="0"/>
              <a:t>Click icon to add table</a:t>
            </a:r>
            <a:endParaRPr lang="nl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8E9F7-996B-831E-2C47-B3A8DC3D46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2D2C-03DF-518B-EBD4-C6141F46AE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FA2BF-8E14-8661-F48F-24BF68EBA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195300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DDFAB9-8487-05F7-72F3-6CB40BA28E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5" name="!!FilmLeft">
            <a:extLst>
              <a:ext uri="{FF2B5EF4-FFF2-40B4-BE49-F238E27FC236}">
                <a16:creationId xmlns:a16="http://schemas.microsoft.com/office/drawing/2014/main" id="{F890FA12-4FD2-4020-844A-7A6D78F2F59B}"/>
              </a:ext>
            </a:extLst>
          </p:cNvPr>
          <p:cNvSpPr/>
          <p:nvPr/>
        </p:nvSpPr>
        <p:spPr>
          <a:xfrm>
            <a:off x="-13571182" y="-756987"/>
            <a:ext cx="16151031" cy="9091076"/>
          </a:xfrm>
          <a:custGeom>
            <a:avLst/>
            <a:gdLst>
              <a:gd name="connsiteX0" fmla="*/ 9852645 w 12186356"/>
              <a:gd name="connsiteY0" fmla="*/ 5033782 h 6859445"/>
              <a:gd name="connsiteX1" fmla="*/ 9721631 w 12186356"/>
              <a:gd name="connsiteY1" fmla="*/ 5435364 h 6859445"/>
              <a:gd name="connsiteX2" fmla="*/ 10095462 w 12186356"/>
              <a:gd name="connsiteY2" fmla="*/ 5557039 h 6859445"/>
              <a:gd name="connsiteX3" fmla="*/ 10095729 w 12186356"/>
              <a:gd name="connsiteY3" fmla="*/ 5557039 h 6859445"/>
              <a:gd name="connsiteX4" fmla="*/ 10226477 w 12186356"/>
              <a:gd name="connsiteY4" fmla="*/ 5155457 h 6859445"/>
              <a:gd name="connsiteX5" fmla="*/ 10122145 w 12186356"/>
              <a:gd name="connsiteY5" fmla="*/ 4206337 h 6859445"/>
              <a:gd name="connsiteX6" fmla="*/ 9991131 w 12186356"/>
              <a:gd name="connsiteY6" fmla="*/ 4607918 h 6859445"/>
              <a:gd name="connsiteX7" fmla="*/ 10364962 w 12186356"/>
              <a:gd name="connsiteY7" fmla="*/ 4729594 h 6859445"/>
              <a:gd name="connsiteX8" fmla="*/ 10364962 w 12186356"/>
              <a:gd name="connsiteY8" fmla="*/ 4729860 h 6859445"/>
              <a:gd name="connsiteX9" fmla="*/ 10495976 w 12186356"/>
              <a:gd name="connsiteY9" fmla="*/ 4328279 h 6859445"/>
              <a:gd name="connsiteX10" fmla="*/ 10391645 w 12186356"/>
              <a:gd name="connsiteY10" fmla="*/ 3378891 h 6859445"/>
              <a:gd name="connsiteX11" fmla="*/ 10260898 w 12186356"/>
              <a:gd name="connsiteY11" fmla="*/ 3780473 h 6859445"/>
              <a:gd name="connsiteX12" fmla="*/ 10634729 w 12186356"/>
              <a:gd name="connsiteY12" fmla="*/ 3902148 h 6859445"/>
              <a:gd name="connsiteX13" fmla="*/ 10634729 w 12186356"/>
              <a:gd name="connsiteY13" fmla="*/ 3902415 h 6859445"/>
              <a:gd name="connsiteX14" fmla="*/ 10765477 w 12186356"/>
              <a:gd name="connsiteY14" fmla="*/ 3500833 h 6859445"/>
              <a:gd name="connsiteX15" fmla="*/ 10661145 w 12186356"/>
              <a:gd name="connsiteY15" fmla="*/ 2551179 h 6859445"/>
              <a:gd name="connsiteX16" fmla="*/ 10530398 w 12186356"/>
              <a:gd name="connsiteY16" fmla="*/ 2953027 h 6859445"/>
              <a:gd name="connsiteX17" fmla="*/ 10904496 w 12186356"/>
              <a:gd name="connsiteY17" fmla="*/ 3074703 h 6859445"/>
              <a:gd name="connsiteX18" fmla="*/ 10904496 w 12186356"/>
              <a:gd name="connsiteY18" fmla="*/ 3074436 h 6859445"/>
              <a:gd name="connsiteX19" fmla="*/ 11035244 w 12186356"/>
              <a:gd name="connsiteY19" fmla="*/ 2672854 h 6859445"/>
              <a:gd name="connsiteX20" fmla="*/ 10930912 w 12186356"/>
              <a:gd name="connsiteY20" fmla="*/ 1723733 h 6859445"/>
              <a:gd name="connsiteX21" fmla="*/ 10799898 w 12186356"/>
              <a:gd name="connsiteY21" fmla="*/ 2125315 h 6859445"/>
              <a:gd name="connsiteX22" fmla="*/ 11173996 w 12186356"/>
              <a:gd name="connsiteY22" fmla="*/ 2247257 h 6859445"/>
              <a:gd name="connsiteX23" fmla="*/ 11304744 w 12186356"/>
              <a:gd name="connsiteY23" fmla="*/ 1845676 h 6859445"/>
              <a:gd name="connsiteX24" fmla="*/ 11200679 w 12186356"/>
              <a:gd name="connsiteY24" fmla="*/ 896288 h 6859445"/>
              <a:gd name="connsiteX25" fmla="*/ 11069665 w 12186356"/>
              <a:gd name="connsiteY25" fmla="*/ 1297870 h 6859445"/>
              <a:gd name="connsiteX26" fmla="*/ 11443763 w 12186356"/>
              <a:gd name="connsiteY26" fmla="*/ 1419812 h 6859445"/>
              <a:gd name="connsiteX27" fmla="*/ 11444030 w 12186356"/>
              <a:gd name="connsiteY27" fmla="*/ 1419545 h 6859445"/>
              <a:gd name="connsiteX28" fmla="*/ 11575044 w 12186356"/>
              <a:gd name="connsiteY28" fmla="*/ 1017963 h 6859445"/>
              <a:gd name="connsiteX29" fmla="*/ 0 w 12186356"/>
              <a:gd name="connsiteY29" fmla="*/ 0 h 6859445"/>
              <a:gd name="connsiteX30" fmla="*/ 4127502 w 12186356"/>
              <a:gd name="connsiteY30" fmla="*/ 0 h 6859445"/>
              <a:gd name="connsiteX31" fmla="*/ 5212081 w 12186356"/>
              <a:gd name="connsiteY31" fmla="*/ 0 h 6859445"/>
              <a:gd name="connsiteX32" fmla="*/ 12186356 w 12186356"/>
              <a:gd name="connsiteY32" fmla="*/ 0 h 6859445"/>
              <a:gd name="connsiteX33" fmla="*/ 9957243 w 12186356"/>
              <a:gd name="connsiteY33" fmla="*/ 6859445 h 6859445"/>
              <a:gd name="connsiteX34" fmla="*/ 4127502 w 12186356"/>
              <a:gd name="connsiteY34" fmla="*/ 6859445 h 6859445"/>
              <a:gd name="connsiteX35" fmla="*/ 4127502 w 12186356"/>
              <a:gd name="connsiteY35" fmla="*/ 6858000 h 6859445"/>
              <a:gd name="connsiteX36" fmla="*/ 0 w 12186356"/>
              <a:gd name="connsiteY36" fmla="*/ 6858000 h 68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186356" h="6859445">
                <a:moveTo>
                  <a:pt x="9852645" y="5033782"/>
                </a:moveTo>
                <a:lnTo>
                  <a:pt x="9721631" y="5435364"/>
                </a:lnTo>
                <a:lnTo>
                  <a:pt x="10095462" y="5557039"/>
                </a:lnTo>
                <a:lnTo>
                  <a:pt x="10095729" y="5557039"/>
                </a:lnTo>
                <a:lnTo>
                  <a:pt x="10226477" y="5155457"/>
                </a:lnTo>
                <a:close/>
                <a:moveTo>
                  <a:pt x="10122145" y="4206337"/>
                </a:moveTo>
                <a:lnTo>
                  <a:pt x="9991131" y="4607918"/>
                </a:lnTo>
                <a:lnTo>
                  <a:pt x="10364962" y="4729594"/>
                </a:lnTo>
                <a:lnTo>
                  <a:pt x="10364962" y="4729860"/>
                </a:lnTo>
                <a:lnTo>
                  <a:pt x="10495976" y="4328279"/>
                </a:lnTo>
                <a:close/>
                <a:moveTo>
                  <a:pt x="10391645" y="3378891"/>
                </a:moveTo>
                <a:lnTo>
                  <a:pt x="10260898" y="3780473"/>
                </a:lnTo>
                <a:lnTo>
                  <a:pt x="10634729" y="3902148"/>
                </a:lnTo>
                <a:lnTo>
                  <a:pt x="10634729" y="3902415"/>
                </a:lnTo>
                <a:lnTo>
                  <a:pt x="10765477" y="3500833"/>
                </a:lnTo>
                <a:close/>
                <a:moveTo>
                  <a:pt x="10661145" y="2551179"/>
                </a:moveTo>
                <a:lnTo>
                  <a:pt x="10530398" y="2953027"/>
                </a:lnTo>
                <a:lnTo>
                  <a:pt x="10904496" y="3074703"/>
                </a:lnTo>
                <a:lnTo>
                  <a:pt x="10904496" y="3074436"/>
                </a:lnTo>
                <a:lnTo>
                  <a:pt x="11035244" y="2672854"/>
                </a:lnTo>
                <a:close/>
                <a:moveTo>
                  <a:pt x="10930912" y="1723733"/>
                </a:moveTo>
                <a:lnTo>
                  <a:pt x="10799898" y="2125315"/>
                </a:lnTo>
                <a:lnTo>
                  <a:pt x="11173996" y="2247257"/>
                </a:lnTo>
                <a:lnTo>
                  <a:pt x="11304744" y="1845676"/>
                </a:lnTo>
                <a:close/>
                <a:moveTo>
                  <a:pt x="11200679" y="896288"/>
                </a:moveTo>
                <a:lnTo>
                  <a:pt x="11069665" y="1297870"/>
                </a:lnTo>
                <a:lnTo>
                  <a:pt x="11443763" y="1419812"/>
                </a:lnTo>
                <a:lnTo>
                  <a:pt x="11444030" y="1419545"/>
                </a:lnTo>
                <a:lnTo>
                  <a:pt x="11575044" y="1017963"/>
                </a:lnTo>
                <a:close/>
                <a:moveTo>
                  <a:pt x="0" y="0"/>
                </a:moveTo>
                <a:lnTo>
                  <a:pt x="4127502" y="0"/>
                </a:lnTo>
                <a:lnTo>
                  <a:pt x="5212081" y="0"/>
                </a:lnTo>
                <a:lnTo>
                  <a:pt x="12186356" y="0"/>
                </a:lnTo>
                <a:lnTo>
                  <a:pt x="9957243" y="6859445"/>
                </a:lnTo>
                <a:lnTo>
                  <a:pt x="4127502" y="6859445"/>
                </a:lnTo>
                <a:lnTo>
                  <a:pt x="4127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!!Film">
            <a:extLst>
              <a:ext uri="{FF2B5EF4-FFF2-40B4-BE49-F238E27FC236}">
                <a16:creationId xmlns:a16="http://schemas.microsoft.com/office/drawing/2014/main" id="{5F21798B-53B1-9F62-7C4B-D7080482863A}"/>
              </a:ext>
            </a:extLst>
          </p:cNvPr>
          <p:cNvSpPr/>
          <p:nvPr/>
        </p:nvSpPr>
        <p:spPr>
          <a:xfrm rot="10800000">
            <a:off x="9933811" y="-756987"/>
            <a:ext cx="16151031" cy="9091076"/>
          </a:xfrm>
          <a:custGeom>
            <a:avLst/>
            <a:gdLst>
              <a:gd name="connsiteX0" fmla="*/ 9852645 w 12186356"/>
              <a:gd name="connsiteY0" fmla="*/ 5033782 h 6859445"/>
              <a:gd name="connsiteX1" fmla="*/ 9721631 w 12186356"/>
              <a:gd name="connsiteY1" fmla="*/ 5435364 h 6859445"/>
              <a:gd name="connsiteX2" fmla="*/ 10095462 w 12186356"/>
              <a:gd name="connsiteY2" fmla="*/ 5557039 h 6859445"/>
              <a:gd name="connsiteX3" fmla="*/ 10095729 w 12186356"/>
              <a:gd name="connsiteY3" fmla="*/ 5557039 h 6859445"/>
              <a:gd name="connsiteX4" fmla="*/ 10226477 w 12186356"/>
              <a:gd name="connsiteY4" fmla="*/ 5155457 h 6859445"/>
              <a:gd name="connsiteX5" fmla="*/ 10122145 w 12186356"/>
              <a:gd name="connsiteY5" fmla="*/ 4206337 h 6859445"/>
              <a:gd name="connsiteX6" fmla="*/ 9991131 w 12186356"/>
              <a:gd name="connsiteY6" fmla="*/ 4607918 h 6859445"/>
              <a:gd name="connsiteX7" fmla="*/ 10364962 w 12186356"/>
              <a:gd name="connsiteY7" fmla="*/ 4729594 h 6859445"/>
              <a:gd name="connsiteX8" fmla="*/ 10364962 w 12186356"/>
              <a:gd name="connsiteY8" fmla="*/ 4729860 h 6859445"/>
              <a:gd name="connsiteX9" fmla="*/ 10495976 w 12186356"/>
              <a:gd name="connsiteY9" fmla="*/ 4328279 h 6859445"/>
              <a:gd name="connsiteX10" fmla="*/ 10391645 w 12186356"/>
              <a:gd name="connsiteY10" fmla="*/ 3378891 h 6859445"/>
              <a:gd name="connsiteX11" fmla="*/ 10260898 w 12186356"/>
              <a:gd name="connsiteY11" fmla="*/ 3780473 h 6859445"/>
              <a:gd name="connsiteX12" fmla="*/ 10634729 w 12186356"/>
              <a:gd name="connsiteY12" fmla="*/ 3902148 h 6859445"/>
              <a:gd name="connsiteX13" fmla="*/ 10634729 w 12186356"/>
              <a:gd name="connsiteY13" fmla="*/ 3902415 h 6859445"/>
              <a:gd name="connsiteX14" fmla="*/ 10765477 w 12186356"/>
              <a:gd name="connsiteY14" fmla="*/ 3500833 h 6859445"/>
              <a:gd name="connsiteX15" fmla="*/ 10661145 w 12186356"/>
              <a:gd name="connsiteY15" fmla="*/ 2551179 h 6859445"/>
              <a:gd name="connsiteX16" fmla="*/ 10530398 w 12186356"/>
              <a:gd name="connsiteY16" fmla="*/ 2953027 h 6859445"/>
              <a:gd name="connsiteX17" fmla="*/ 10904496 w 12186356"/>
              <a:gd name="connsiteY17" fmla="*/ 3074703 h 6859445"/>
              <a:gd name="connsiteX18" fmla="*/ 10904496 w 12186356"/>
              <a:gd name="connsiteY18" fmla="*/ 3074436 h 6859445"/>
              <a:gd name="connsiteX19" fmla="*/ 11035244 w 12186356"/>
              <a:gd name="connsiteY19" fmla="*/ 2672854 h 6859445"/>
              <a:gd name="connsiteX20" fmla="*/ 10930912 w 12186356"/>
              <a:gd name="connsiteY20" fmla="*/ 1723733 h 6859445"/>
              <a:gd name="connsiteX21" fmla="*/ 10799898 w 12186356"/>
              <a:gd name="connsiteY21" fmla="*/ 2125315 h 6859445"/>
              <a:gd name="connsiteX22" fmla="*/ 11173996 w 12186356"/>
              <a:gd name="connsiteY22" fmla="*/ 2247257 h 6859445"/>
              <a:gd name="connsiteX23" fmla="*/ 11304744 w 12186356"/>
              <a:gd name="connsiteY23" fmla="*/ 1845676 h 6859445"/>
              <a:gd name="connsiteX24" fmla="*/ 11200679 w 12186356"/>
              <a:gd name="connsiteY24" fmla="*/ 896288 h 6859445"/>
              <a:gd name="connsiteX25" fmla="*/ 11069665 w 12186356"/>
              <a:gd name="connsiteY25" fmla="*/ 1297870 h 6859445"/>
              <a:gd name="connsiteX26" fmla="*/ 11443763 w 12186356"/>
              <a:gd name="connsiteY26" fmla="*/ 1419812 h 6859445"/>
              <a:gd name="connsiteX27" fmla="*/ 11444030 w 12186356"/>
              <a:gd name="connsiteY27" fmla="*/ 1419545 h 6859445"/>
              <a:gd name="connsiteX28" fmla="*/ 11575044 w 12186356"/>
              <a:gd name="connsiteY28" fmla="*/ 1017963 h 6859445"/>
              <a:gd name="connsiteX29" fmla="*/ 0 w 12186356"/>
              <a:gd name="connsiteY29" fmla="*/ 0 h 6859445"/>
              <a:gd name="connsiteX30" fmla="*/ 4127502 w 12186356"/>
              <a:gd name="connsiteY30" fmla="*/ 0 h 6859445"/>
              <a:gd name="connsiteX31" fmla="*/ 5212081 w 12186356"/>
              <a:gd name="connsiteY31" fmla="*/ 0 h 6859445"/>
              <a:gd name="connsiteX32" fmla="*/ 12186356 w 12186356"/>
              <a:gd name="connsiteY32" fmla="*/ 0 h 6859445"/>
              <a:gd name="connsiteX33" fmla="*/ 9957243 w 12186356"/>
              <a:gd name="connsiteY33" fmla="*/ 6859445 h 6859445"/>
              <a:gd name="connsiteX34" fmla="*/ 4127502 w 12186356"/>
              <a:gd name="connsiteY34" fmla="*/ 6859445 h 6859445"/>
              <a:gd name="connsiteX35" fmla="*/ 4127502 w 12186356"/>
              <a:gd name="connsiteY35" fmla="*/ 6858000 h 6859445"/>
              <a:gd name="connsiteX36" fmla="*/ 0 w 12186356"/>
              <a:gd name="connsiteY36" fmla="*/ 6858000 h 68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186356" h="6859445">
                <a:moveTo>
                  <a:pt x="9852645" y="5033782"/>
                </a:moveTo>
                <a:lnTo>
                  <a:pt x="9721631" y="5435364"/>
                </a:lnTo>
                <a:lnTo>
                  <a:pt x="10095462" y="5557039"/>
                </a:lnTo>
                <a:lnTo>
                  <a:pt x="10095729" y="5557039"/>
                </a:lnTo>
                <a:lnTo>
                  <a:pt x="10226477" y="5155457"/>
                </a:lnTo>
                <a:close/>
                <a:moveTo>
                  <a:pt x="10122145" y="4206337"/>
                </a:moveTo>
                <a:lnTo>
                  <a:pt x="9991131" y="4607918"/>
                </a:lnTo>
                <a:lnTo>
                  <a:pt x="10364962" y="4729594"/>
                </a:lnTo>
                <a:lnTo>
                  <a:pt x="10364962" y="4729860"/>
                </a:lnTo>
                <a:lnTo>
                  <a:pt x="10495976" y="4328279"/>
                </a:lnTo>
                <a:close/>
                <a:moveTo>
                  <a:pt x="10391645" y="3378891"/>
                </a:moveTo>
                <a:lnTo>
                  <a:pt x="10260898" y="3780473"/>
                </a:lnTo>
                <a:lnTo>
                  <a:pt x="10634729" y="3902148"/>
                </a:lnTo>
                <a:lnTo>
                  <a:pt x="10634729" y="3902415"/>
                </a:lnTo>
                <a:lnTo>
                  <a:pt x="10765477" y="3500833"/>
                </a:lnTo>
                <a:close/>
                <a:moveTo>
                  <a:pt x="10661145" y="2551179"/>
                </a:moveTo>
                <a:lnTo>
                  <a:pt x="10530398" y="2953027"/>
                </a:lnTo>
                <a:lnTo>
                  <a:pt x="10904496" y="3074703"/>
                </a:lnTo>
                <a:lnTo>
                  <a:pt x="10904496" y="3074436"/>
                </a:lnTo>
                <a:lnTo>
                  <a:pt x="11035244" y="2672854"/>
                </a:lnTo>
                <a:close/>
                <a:moveTo>
                  <a:pt x="10930912" y="1723733"/>
                </a:moveTo>
                <a:lnTo>
                  <a:pt x="10799898" y="2125315"/>
                </a:lnTo>
                <a:lnTo>
                  <a:pt x="11173996" y="2247257"/>
                </a:lnTo>
                <a:lnTo>
                  <a:pt x="11304744" y="1845676"/>
                </a:lnTo>
                <a:close/>
                <a:moveTo>
                  <a:pt x="11200679" y="896288"/>
                </a:moveTo>
                <a:lnTo>
                  <a:pt x="11069665" y="1297870"/>
                </a:lnTo>
                <a:lnTo>
                  <a:pt x="11443763" y="1419812"/>
                </a:lnTo>
                <a:lnTo>
                  <a:pt x="11444030" y="1419545"/>
                </a:lnTo>
                <a:lnTo>
                  <a:pt x="11575044" y="1017963"/>
                </a:lnTo>
                <a:close/>
                <a:moveTo>
                  <a:pt x="0" y="0"/>
                </a:moveTo>
                <a:lnTo>
                  <a:pt x="4127502" y="0"/>
                </a:lnTo>
                <a:lnTo>
                  <a:pt x="5212081" y="0"/>
                </a:lnTo>
                <a:lnTo>
                  <a:pt x="12186356" y="0"/>
                </a:lnTo>
                <a:lnTo>
                  <a:pt x="9957243" y="6859445"/>
                </a:lnTo>
                <a:lnTo>
                  <a:pt x="4127502" y="6859445"/>
                </a:lnTo>
                <a:lnTo>
                  <a:pt x="4127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13065C-2288-1105-9FBE-B039A857D9DB}"/>
              </a:ext>
            </a:extLst>
          </p:cNvPr>
          <p:cNvCxnSpPr/>
          <p:nvPr/>
        </p:nvCxnSpPr>
        <p:spPr>
          <a:xfrm>
            <a:off x="3092450" y="3407379"/>
            <a:ext cx="6009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!!Image">
            <a:extLst>
              <a:ext uri="{FF2B5EF4-FFF2-40B4-BE49-F238E27FC236}">
                <a16:creationId xmlns:a16="http://schemas.microsoft.com/office/drawing/2014/main" id="{A09D1929-C4A1-CEFD-3760-140F2523E00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Add a picture</a:t>
            </a:r>
            <a:endParaRPr lang="en-GB" dirty="0"/>
          </a:p>
        </p:txBody>
      </p:sp>
      <p:sp>
        <p:nvSpPr>
          <p:cNvPr id="12" name="!!Title2">
            <a:extLst>
              <a:ext uri="{FF2B5EF4-FFF2-40B4-BE49-F238E27FC236}">
                <a16:creationId xmlns:a16="http://schemas.microsoft.com/office/drawing/2014/main" id="{ECC21392-2379-C628-E28D-0A4B31020D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079" y="2254724"/>
            <a:ext cx="10973480" cy="9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b">
            <a:spAutoFit/>
          </a:bodyPr>
          <a:lstStyle>
            <a:lvl1pPr marL="0" indent="0" algn="ctr">
              <a:buNone/>
              <a:defRPr lang="en-US" sz="6600" spc="308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28650" indent="0">
              <a:buFont typeface="Arial" panose="020B0604020202020204" pitchFamily="34" charset="0"/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en-GB"/>
            </a:lvl5pPr>
          </a:lstStyle>
          <a:p>
            <a:pPr marL="0" lvl="0" algn="ctr"/>
            <a:r>
              <a:rPr lang="en-US" dirty="0"/>
              <a:t>TITLE</a:t>
            </a:r>
          </a:p>
        </p:txBody>
      </p:sp>
      <p:sp>
        <p:nvSpPr>
          <p:cNvPr id="14" name="!!Title1">
            <a:extLst>
              <a:ext uri="{FF2B5EF4-FFF2-40B4-BE49-F238E27FC236}">
                <a16:creationId xmlns:a16="http://schemas.microsoft.com/office/drawing/2014/main" id="{095527C9-DD0C-63AB-E029-13D4A0FEFD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7079" y="1765089"/>
            <a:ext cx="10973480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marL="0" indent="0" algn="ctr">
              <a:buNone/>
              <a:defRPr lang="en-US" sz="2400" spc="2159" dirty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 algn="ctr"/>
            <a:r>
              <a:rPr lang="en-US" dirty="0"/>
              <a:t>TITLE</a:t>
            </a:r>
          </a:p>
        </p:txBody>
      </p:sp>
      <p:sp>
        <p:nvSpPr>
          <p:cNvPr id="15" name="!!Title4">
            <a:extLst>
              <a:ext uri="{FF2B5EF4-FFF2-40B4-BE49-F238E27FC236}">
                <a16:creationId xmlns:a16="http://schemas.microsoft.com/office/drawing/2014/main" id="{D7C54534-B2F1-C287-E0EA-49CF90333D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7079" y="4164367"/>
            <a:ext cx="10973480" cy="9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buNone/>
              <a:defRPr lang="en-US" sz="6600" spc="308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28650" indent="0">
              <a:buFont typeface="Arial" panose="020B0604020202020204" pitchFamily="34" charset="0"/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en-GB"/>
            </a:lvl5pPr>
          </a:lstStyle>
          <a:p>
            <a:pPr marL="0" lvl="0" algn="ctr"/>
            <a:r>
              <a:rPr lang="en-US" dirty="0"/>
              <a:t>TITLE</a:t>
            </a:r>
          </a:p>
        </p:txBody>
      </p:sp>
      <p:sp>
        <p:nvSpPr>
          <p:cNvPr id="16" name="!!Title3">
            <a:extLst>
              <a:ext uri="{FF2B5EF4-FFF2-40B4-BE49-F238E27FC236}">
                <a16:creationId xmlns:a16="http://schemas.microsoft.com/office/drawing/2014/main" id="{39F98A4E-C6FB-1D3F-362F-CAD54486C7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079" y="3645939"/>
            <a:ext cx="10973480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buNone/>
              <a:defRPr lang="en-US" sz="2400" spc="2159" dirty="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 algn="ctr"/>
            <a:r>
              <a:rPr lang="en-US" dirty="0"/>
              <a:t>TITLE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B8E40AB-BDD5-0A3C-846E-7C4324410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59761" y="4533576"/>
            <a:ext cx="2648320" cy="23244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4D23F1-1128-54E3-EAAF-E218DFF3190A}"/>
              </a:ext>
            </a:extLst>
          </p:cNvPr>
          <p:cNvSpPr txBox="1"/>
          <p:nvPr/>
        </p:nvSpPr>
        <p:spPr>
          <a:xfrm>
            <a:off x="-3259761" y="1354207"/>
            <a:ext cx="2648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dirty="0"/>
              <a:t>Add a picture and adjust the transparency to have the film show through and move the picture to the back to keep the titles readable.</a:t>
            </a:r>
            <a:endParaRPr lang="en-GB" sz="105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B2388D7-6CE7-3FE0-171F-562E96D30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59761" y="2270090"/>
            <a:ext cx="1390844" cy="208626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ECD6901-EBA2-5B11-41F3-B0B4890AEC7A}"/>
              </a:ext>
            </a:extLst>
          </p:cNvPr>
          <p:cNvSpPr/>
          <p:nvPr/>
        </p:nvSpPr>
        <p:spPr>
          <a:xfrm>
            <a:off x="-3259761" y="3538538"/>
            <a:ext cx="1390844" cy="29686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465E34-FF4C-5661-BFC5-9B055139FBAF}"/>
              </a:ext>
            </a:extLst>
          </p:cNvPr>
          <p:cNvSpPr/>
          <p:nvPr/>
        </p:nvSpPr>
        <p:spPr>
          <a:xfrm>
            <a:off x="-3259762" y="6527358"/>
            <a:ext cx="2648319" cy="29686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C36AA-F2C7-0EEE-948E-07BDB31B66A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8FA23-1710-9B20-8E6C-19BE494450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52EB9-17FD-5134-B2FD-A8C7CB41A7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76786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GradientBack">
            <a:extLst>
              <a:ext uri="{FF2B5EF4-FFF2-40B4-BE49-F238E27FC236}">
                <a16:creationId xmlns:a16="http://schemas.microsoft.com/office/drawing/2014/main" id="{05E83E00-D591-56B3-11BB-1B5D43325553}"/>
              </a:ext>
            </a:extLst>
          </p:cNvPr>
          <p:cNvSpPr/>
          <p:nvPr/>
        </p:nvSpPr>
        <p:spPr>
          <a:xfrm rot="10800000">
            <a:off x="0" y="0"/>
            <a:ext cx="12192000" cy="685706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50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3BF0ECA-3791-3A5A-8B90-ED14133EF4F9}"/>
              </a:ext>
            </a:extLst>
          </p:cNvPr>
          <p:cNvSpPr/>
          <p:nvPr/>
        </p:nvSpPr>
        <p:spPr>
          <a:xfrm>
            <a:off x="-2534674" y="0"/>
            <a:ext cx="7197665" cy="6859445"/>
          </a:xfrm>
          <a:custGeom>
            <a:avLst/>
            <a:gdLst>
              <a:gd name="connsiteX0" fmla="*/ 4863954 w 7197665"/>
              <a:gd name="connsiteY0" fmla="*/ 5033782 h 6859445"/>
              <a:gd name="connsiteX1" fmla="*/ 4732940 w 7197665"/>
              <a:gd name="connsiteY1" fmla="*/ 5435364 h 6859445"/>
              <a:gd name="connsiteX2" fmla="*/ 5106771 w 7197665"/>
              <a:gd name="connsiteY2" fmla="*/ 5557039 h 6859445"/>
              <a:gd name="connsiteX3" fmla="*/ 5107038 w 7197665"/>
              <a:gd name="connsiteY3" fmla="*/ 5557039 h 6859445"/>
              <a:gd name="connsiteX4" fmla="*/ 5237786 w 7197665"/>
              <a:gd name="connsiteY4" fmla="*/ 5155457 h 6859445"/>
              <a:gd name="connsiteX5" fmla="*/ 5133454 w 7197665"/>
              <a:gd name="connsiteY5" fmla="*/ 4206337 h 6859445"/>
              <a:gd name="connsiteX6" fmla="*/ 5002440 w 7197665"/>
              <a:gd name="connsiteY6" fmla="*/ 4607918 h 6859445"/>
              <a:gd name="connsiteX7" fmla="*/ 5376271 w 7197665"/>
              <a:gd name="connsiteY7" fmla="*/ 4729594 h 6859445"/>
              <a:gd name="connsiteX8" fmla="*/ 5376271 w 7197665"/>
              <a:gd name="connsiteY8" fmla="*/ 4729860 h 6859445"/>
              <a:gd name="connsiteX9" fmla="*/ 5507285 w 7197665"/>
              <a:gd name="connsiteY9" fmla="*/ 4328279 h 6859445"/>
              <a:gd name="connsiteX10" fmla="*/ 5402954 w 7197665"/>
              <a:gd name="connsiteY10" fmla="*/ 3378891 h 6859445"/>
              <a:gd name="connsiteX11" fmla="*/ 5272207 w 7197665"/>
              <a:gd name="connsiteY11" fmla="*/ 3780473 h 6859445"/>
              <a:gd name="connsiteX12" fmla="*/ 5646038 w 7197665"/>
              <a:gd name="connsiteY12" fmla="*/ 3902148 h 6859445"/>
              <a:gd name="connsiteX13" fmla="*/ 5646038 w 7197665"/>
              <a:gd name="connsiteY13" fmla="*/ 3902415 h 6859445"/>
              <a:gd name="connsiteX14" fmla="*/ 5776786 w 7197665"/>
              <a:gd name="connsiteY14" fmla="*/ 3500833 h 6859445"/>
              <a:gd name="connsiteX15" fmla="*/ 5672454 w 7197665"/>
              <a:gd name="connsiteY15" fmla="*/ 2551179 h 6859445"/>
              <a:gd name="connsiteX16" fmla="*/ 5541707 w 7197665"/>
              <a:gd name="connsiteY16" fmla="*/ 2953027 h 6859445"/>
              <a:gd name="connsiteX17" fmla="*/ 5915805 w 7197665"/>
              <a:gd name="connsiteY17" fmla="*/ 3074703 h 6859445"/>
              <a:gd name="connsiteX18" fmla="*/ 5915805 w 7197665"/>
              <a:gd name="connsiteY18" fmla="*/ 3074436 h 6859445"/>
              <a:gd name="connsiteX19" fmla="*/ 6046553 w 7197665"/>
              <a:gd name="connsiteY19" fmla="*/ 2672854 h 6859445"/>
              <a:gd name="connsiteX20" fmla="*/ 5942221 w 7197665"/>
              <a:gd name="connsiteY20" fmla="*/ 1723733 h 6859445"/>
              <a:gd name="connsiteX21" fmla="*/ 5811207 w 7197665"/>
              <a:gd name="connsiteY21" fmla="*/ 2125315 h 6859445"/>
              <a:gd name="connsiteX22" fmla="*/ 6185305 w 7197665"/>
              <a:gd name="connsiteY22" fmla="*/ 2247257 h 6859445"/>
              <a:gd name="connsiteX23" fmla="*/ 6316053 w 7197665"/>
              <a:gd name="connsiteY23" fmla="*/ 1845676 h 6859445"/>
              <a:gd name="connsiteX24" fmla="*/ 6211988 w 7197665"/>
              <a:gd name="connsiteY24" fmla="*/ 896288 h 6859445"/>
              <a:gd name="connsiteX25" fmla="*/ 6080974 w 7197665"/>
              <a:gd name="connsiteY25" fmla="*/ 1297870 h 6859445"/>
              <a:gd name="connsiteX26" fmla="*/ 6455072 w 7197665"/>
              <a:gd name="connsiteY26" fmla="*/ 1419812 h 6859445"/>
              <a:gd name="connsiteX27" fmla="*/ 6455339 w 7197665"/>
              <a:gd name="connsiteY27" fmla="*/ 1419545 h 6859445"/>
              <a:gd name="connsiteX28" fmla="*/ 6586353 w 7197665"/>
              <a:gd name="connsiteY28" fmla="*/ 1017963 h 6859445"/>
              <a:gd name="connsiteX29" fmla="*/ 0 w 7197665"/>
              <a:gd name="connsiteY29" fmla="*/ 0 h 6859445"/>
              <a:gd name="connsiteX30" fmla="*/ 223390 w 7197665"/>
              <a:gd name="connsiteY30" fmla="*/ 0 h 6859445"/>
              <a:gd name="connsiteX31" fmla="*/ 7197665 w 7197665"/>
              <a:gd name="connsiteY31" fmla="*/ 0 h 6859445"/>
              <a:gd name="connsiteX32" fmla="*/ 4968552 w 7197665"/>
              <a:gd name="connsiteY32" fmla="*/ 6859445 h 6859445"/>
              <a:gd name="connsiteX33" fmla="*/ 0 w 7197665"/>
              <a:gd name="connsiteY33" fmla="*/ 6859445 h 68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97665" h="6859445">
                <a:moveTo>
                  <a:pt x="4863954" y="5033782"/>
                </a:moveTo>
                <a:lnTo>
                  <a:pt x="4732940" y="5435364"/>
                </a:lnTo>
                <a:lnTo>
                  <a:pt x="5106771" y="5557039"/>
                </a:lnTo>
                <a:lnTo>
                  <a:pt x="5107038" y="5557039"/>
                </a:lnTo>
                <a:lnTo>
                  <a:pt x="5237786" y="5155457"/>
                </a:lnTo>
                <a:close/>
                <a:moveTo>
                  <a:pt x="5133454" y="4206337"/>
                </a:moveTo>
                <a:lnTo>
                  <a:pt x="5002440" y="4607918"/>
                </a:lnTo>
                <a:lnTo>
                  <a:pt x="5376271" y="4729594"/>
                </a:lnTo>
                <a:lnTo>
                  <a:pt x="5376271" y="4729860"/>
                </a:lnTo>
                <a:lnTo>
                  <a:pt x="5507285" y="4328279"/>
                </a:lnTo>
                <a:close/>
                <a:moveTo>
                  <a:pt x="5402954" y="3378891"/>
                </a:moveTo>
                <a:lnTo>
                  <a:pt x="5272207" y="3780473"/>
                </a:lnTo>
                <a:lnTo>
                  <a:pt x="5646038" y="3902148"/>
                </a:lnTo>
                <a:lnTo>
                  <a:pt x="5646038" y="3902415"/>
                </a:lnTo>
                <a:lnTo>
                  <a:pt x="5776786" y="3500833"/>
                </a:lnTo>
                <a:close/>
                <a:moveTo>
                  <a:pt x="5672454" y="2551179"/>
                </a:moveTo>
                <a:lnTo>
                  <a:pt x="5541707" y="2953027"/>
                </a:lnTo>
                <a:lnTo>
                  <a:pt x="5915805" y="3074703"/>
                </a:lnTo>
                <a:lnTo>
                  <a:pt x="5915805" y="3074436"/>
                </a:lnTo>
                <a:lnTo>
                  <a:pt x="6046553" y="2672854"/>
                </a:lnTo>
                <a:close/>
                <a:moveTo>
                  <a:pt x="5942221" y="1723733"/>
                </a:moveTo>
                <a:lnTo>
                  <a:pt x="5811207" y="2125315"/>
                </a:lnTo>
                <a:lnTo>
                  <a:pt x="6185305" y="2247257"/>
                </a:lnTo>
                <a:lnTo>
                  <a:pt x="6316053" y="1845676"/>
                </a:lnTo>
                <a:close/>
                <a:moveTo>
                  <a:pt x="6211988" y="896288"/>
                </a:moveTo>
                <a:lnTo>
                  <a:pt x="6080974" y="1297870"/>
                </a:lnTo>
                <a:lnTo>
                  <a:pt x="6455072" y="1419812"/>
                </a:lnTo>
                <a:lnTo>
                  <a:pt x="6455339" y="1419545"/>
                </a:lnTo>
                <a:lnTo>
                  <a:pt x="6586353" y="1017963"/>
                </a:lnTo>
                <a:close/>
                <a:moveTo>
                  <a:pt x="0" y="0"/>
                </a:moveTo>
                <a:lnTo>
                  <a:pt x="223390" y="0"/>
                </a:lnTo>
                <a:lnTo>
                  <a:pt x="7197665" y="0"/>
                </a:lnTo>
                <a:lnTo>
                  <a:pt x="4968552" y="6859445"/>
                </a:lnTo>
                <a:lnTo>
                  <a:pt x="0" y="6859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lvl="0" algn="ctr"/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!!LogoBox">
            <a:extLst>
              <a:ext uri="{FF2B5EF4-FFF2-40B4-BE49-F238E27FC236}">
                <a16:creationId xmlns:a16="http://schemas.microsoft.com/office/drawing/2014/main" id="{4EF184E6-C1D0-F942-CA04-191E5CED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8316" y="1774523"/>
            <a:ext cx="2889984" cy="2877024"/>
          </a:xfrm>
          <a:prstGeom prst="rect">
            <a:avLst/>
          </a:prstGeom>
        </p:spPr>
      </p:pic>
      <p:sp>
        <p:nvSpPr>
          <p:cNvPr id="14" name="!!OrangeGradient">
            <a:extLst>
              <a:ext uri="{FF2B5EF4-FFF2-40B4-BE49-F238E27FC236}">
                <a16:creationId xmlns:a16="http://schemas.microsoft.com/office/drawing/2014/main" id="{F8509A3E-B399-DDF0-CE8E-9E7797C35188}"/>
              </a:ext>
            </a:extLst>
          </p:cNvPr>
          <p:cNvSpPr/>
          <p:nvPr/>
        </p:nvSpPr>
        <p:spPr>
          <a:xfrm rot="10800000">
            <a:off x="0" y="6731000"/>
            <a:ext cx="12192000" cy="12657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!!White">
            <a:extLst>
              <a:ext uri="{FF2B5EF4-FFF2-40B4-BE49-F238E27FC236}">
                <a16:creationId xmlns:a16="http://schemas.microsoft.com/office/drawing/2014/main" id="{39F1C6F4-3596-2908-4618-A0A5B8E2E38D}"/>
              </a:ext>
            </a:extLst>
          </p:cNvPr>
          <p:cNvSpPr/>
          <p:nvPr/>
        </p:nvSpPr>
        <p:spPr>
          <a:xfrm rot="10800000">
            <a:off x="0" y="6701451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EA3B4B-0001-8B3F-81B9-673E6DEFA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270" y="2819400"/>
            <a:ext cx="4452764" cy="12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440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 dirty="0"/>
              <a:t>Add a title for your presentation</a:t>
            </a:r>
            <a:endParaRPr lang="nl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C57B5-DA2A-0C9F-BB60-00CD5D4180D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63795-F7AE-6D13-C9ED-EE36719FCC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625CA-1CDC-B02E-5E39-556187BE90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39775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8EB17E9-0F14-ABB8-67C4-2812053D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1CB6F1-136A-3346-B03C-2F75E2BB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32276B3-2725-D05A-7EEF-C73F9C6F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471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60">
          <p15:clr>
            <a:srgbClr val="FBAE40"/>
          </p15:clr>
        </p15:guide>
        <p15:guide id="4" pos="683">
          <p15:clr>
            <a:srgbClr val="FBAE40"/>
          </p15:clr>
        </p15:guide>
        <p15:guide id="5" pos="843">
          <p15:clr>
            <a:srgbClr val="FBAE40"/>
          </p15:clr>
        </p15:guide>
        <p15:guide id="6" pos="1367">
          <p15:clr>
            <a:srgbClr val="FBAE40"/>
          </p15:clr>
        </p15:guide>
        <p15:guide id="7" pos="1527">
          <p15:clr>
            <a:srgbClr val="FBAE40"/>
          </p15:clr>
        </p15:guide>
        <p15:guide id="8" pos="2050">
          <p15:clr>
            <a:srgbClr val="FBAE40"/>
          </p15:clr>
        </p15:guide>
        <p15:guide id="9" pos="2210">
          <p15:clr>
            <a:srgbClr val="FBAE40"/>
          </p15:clr>
        </p15:guide>
        <p15:guide id="10" pos="2734">
          <p15:clr>
            <a:srgbClr val="FBAE40"/>
          </p15:clr>
        </p15:guide>
        <p15:guide id="11" pos="2894">
          <p15:clr>
            <a:srgbClr val="FBAE40"/>
          </p15:clr>
        </p15:guide>
        <p15:guide id="12" pos="3418">
          <p15:clr>
            <a:srgbClr val="FBAE40"/>
          </p15:clr>
        </p15:guide>
        <p15:guide id="13" pos="3578">
          <p15:clr>
            <a:srgbClr val="FBAE40"/>
          </p15:clr>
        </p15:guide>
        <p15:guide id="14" pos="4101">
          <p15:clr>
            <a:srgbClr val="FBAE40"/>
          </p15:clr>
        </p15:guide>
        <p15:guide id="15" pos="4261">
          <p15:clr>
            <a:srgbClr val="FBAE40"/>
          </p15:clr>
        </p15:guide>
        <p15:guide id="16" pos="4785">
          <p15:clr>
            <a:srgbClr val="FBAE40"/>
          </p15:clr>
        </p15:guide>
        <p15:guide id="17" pos="4945">
          <p15:clr>
            <a:srgbClr val="FBAE40"/>
          </p15:clr>
        </p15:guide>
        <p15:guide id="18" pos="5469">
          <p15:clr>
            <a:srgbClr val="FBAE40"/>
          </p15:clr>
        </p15:guide>
        <p15:guide id="19" pos="5629">
          <p15:clr>
            <a:srgbClr val="FBAE40"/>
          </p15:clr>
        </p15:guide>
        <p15:guide id="20" pos="6152">
          <p15:clr>
            <a:srgbClr val="FBAE40"/>
          </p15:clr>
        </p15:guide>
        <p15:guide id="21" pos="6312">
          <p15:clr>
            <a:srgbClr val="FBAE40"/>
          </p15:clr>
        </p15:guide>
        <p15:guide id="22" pos="6836">
          <p15:clr>
            <a:srgbClr val="FBAE40"/>
          </p15:clr>
        </p15:guide>
        <p15:guide id="23" pos="6996">
          <p15:clr>
            <a:srgbClr val="FBAE40"/>
          </p15:clr>
        </p15:guide>
        <p15:guide id="24" pos="7520">
          <p15:clr>
            <a:srgbClr val="FBAE40"/>
          </p15:clr>
        </p15:guide>
        <p15:guide id="25" orient="horz">
          <p15:clr>
            <a:srgbClr val="FBAE40"/>
          </p15:clr>
        </p15:guide>
        <p15:guide id="26" orient="horz" pos="4320">
          <p15:clr>
            <a:srgbClr val="FBAE40"/>
          </p15:clr>
        </p15:guide>
        <p15:guide id="27" orient="horz" pos="160">
          <p15:clr>
            <a:srgbClr val="FBAE40"/>
          </p15:clr>
        </p15:guide>
        <p15:guide id="28" orient="horz" pos="662">
          <p15:clr>
            <a:srgbClr val="FBAE40"/>
          </p15:clr>
        </p15:guide>
        <p15:guide id="29" orient="horz" pos="742">
          <p15:clr>
            <a:srgbClr val="FBAE40"/>
          </p15:clr>
        </p15:guide>
        <p15:guide id="30" orient="horz" pos="1245">
          <p15:clr>
            <a:srgbClr val="FBAE40"/>
          </p15:clr>
        </p15:guide>
        <p15:guide id="31" orient="horz" pos="1325">
          <p15:clr>
            <a:srgbClr val="FBAE40"/>
          </p15:clr>
        </p15:guide>
        <p15:guide id="32" orient="horz" pos="1828">
          <p15:clr>
            <a:srgbClr val="FBAE40"/>
          </p15:clr>
        </p15:guide>
        <p15:guide id="33" orient="horz" pos="1908">
          <p15:clr>
            <a:srgbClr val="FBAE40"/>
          </p15:clr>
        </p15:guide>
        <p15:guide id="34" orient="horz" pos="2411">
          <p15:clr>
            <a:srgbClr val="FBAE40"/>
          </p15:clr>
        </p15:guide>
        <p15:guide id="35" orient="horz" pos="2491">
          <p15:clr>
            <a:srgbClr val="FBAE40"/>
          </p15:clr>
        </p15:guide>
        <p15:guide id="36" orient="horz" pos="2994">
          <p15:clr>
            <a:srgbClr val="FBAE40"/>
          </p15:clr>
        </p15:guide>
        <p15:guide id="37" orient="horz" pos="3074">
          <p15:clr>
            <a:srgbClr val="FBAE40"/>
          </p15:clr>
        </p15:guide>
        <p15:guide id="38" orient="horz" pos="3577">
          <p15:clr>
            <a:srgbClr val="FBAE40"/>
          </p15:clr>
        </p15:guide>
        <p15:guide id="39" orient="horz" pos="3657">
          <p15:clr>
            <a:srgbClr val="FBAE40"/>
          </p15:clr>
        </p15:guide>
        <p15:guide id="40" orient="horz" pos="41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BDADE-D0C2-B335-FEC8-B1CC1546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5694D-167A-8E5A-7E62-544E6491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C3667-A805-E4BB-078D-6DC8F314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789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684683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4A086-9439-817F-DF09-63E25462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28855-2506-BDED-04FD-A7021FE6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DB274-FA93-6E27-0DD2-71399F3D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7621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INEPOLIS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5056"/>
            <a:ext cx="12192000" cy="12029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755" y="253205"/>
            <a:ext cx="407765" cy="407765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8567119" y="303784"/>
            <a:ext cx="3248004" cy="292388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nl-BE" sz="1600" dirty="0">
                <a:solidFill>
                  <a:prstClr val="black"/>
                </a:solidFill>
                <a:latin typeface="Perfograma" charset="0"/>
                <a:ea typeface="Perfograma" charset="0"/>
                <a:cs typeface="Perfograma" charset="0"/>
              </a:rPr>
              <a:t> Kinepolis Group in brief</a:t>
            </a:r>
            <a:endParaRPr lang="nl-NL" sz="1600" dirty="0">
              <a:solidFill>
                <a:prstClr val="black"/>
              </a:solidFill>
              <a:latin typeface="Perfograma" charset="0"/>
              <a:ea typeface="Perfograma" charset="0"/>
              <a:cs typeface="Perfogram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89AB3-A34A-89E4-BC3F-6BA56C82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8AFCF-1CD9-F00C-BB11-07993A55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09275-B05F-645E-38ED-828E308B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2284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CE UPON A T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5056"/>
            <a:ext cx="12192000" cy="120294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908" y="257563"/>
            <a:ext cx="403200" cy="4032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9307705" y="299454"/>
            <a:ext cx="2507417" cy="292388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nl-BE" sz="1600" dirty="0">
                <a:solidFill>
                  <a:prstClr val="black"/>
                </a:solidFill>
                <a:latin typeface="Perfograma" charset="0"/>
                <a:ea typeface="Perfograma" charset="0"/>
                <a:cs typeface="Perfograma" charset="0"/>
              </a:rPr>
              <a:t>Once upon a time </a:t>
            </a:r>
            <a:r>
              <a:rPr lang="is-IS" sz="1600" dirty="0">
                <a:solidFill>
                  <a:prstClr val="black"/>
                </a:solidFill>
                <a:latin typeface="Perfograma" charset="0"/>
                <a:ea typeface="Perfograma" charset="0"/>
                <a:cs typeface="Perfograma" charset="0"/>
              </a:rPr>
              <a:t>…</a:t>
            </a:r>
            <a:endParaRPr lang="nl-NL" sz="1600" dirty="0">
              <a:solidFill>
                <a:prstClr val="black"/>
              </a:solidFill>
              <a:latin typeface="Perfograma" charset="0"/>
              <a:ea typeface="Perfograma" charset="0"/>
              <a:cs typeface="Perfogram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A951-7AE5-E058-EE67-0B2154F4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F164D-83FF-71AB-6B0C-C5CC873B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5DB1D-032B-6699-14E6-7B542D9E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239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 FOR THE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5056"/>
            <a:ext cx="12192000" cy="120294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396" y="257563"/>
            <a:ext cx="403200" cy="403200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6875950" y="299454"/>
            <a:ext cx="4939173" cy="292388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nl-BE" sz="1600" dirty="0">
                <a:solidFill>
                  <a:prstClr val="black"/>
                </a:solidFill>
                <a:latin typeface="Perfograma" charset="0"/>
                <a:ea typeface="Perfograma" charset="0"/>
                <a:cs typeface="Perfograma" charset="0"/>
              </a:rPr>
              <a:t>Kinepolis today: ready for the future</a:t>
            </a:r>
            <a:endParaRPr lang="nl-NL" sz="1600" dirty="0">
              <a:solidFill>
                <a:prstClr val="black"/>
              </a:solidFill>
              <a:latin typeface="Perfograma" charset="0"/>
              <a:ea typeface="Perfograma" charset="0"/>
              <a:cs typeface="Perfogram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84290-FE7C-AB43-895C-BDF04124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4C565-B8A5-63E9-90EC-3AF73007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29F97-DD61-BF1A-F74A-47210B56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8768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55056"/>
            <a:ext cx="12192000" cy="1202944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10304772" y="303784"/>
            <a:ext cx="1510350" cy="292388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nl-BE" sz="1600" dirty="0">
                <a:solidFill>
                  <a:prstClr val="black"/>
                </a:solidFill>
                <a:latin typeface="Perfograma" charset="0"/>
                <a:ea typeface="Perfograma" charset="0"/>
                <a:cs typeface="Perfograma" charset="0"/>
              </a:rPr>
              <a:t>Video title</a:t>
            </a:r>
            <a:endParaRPr lang="nl-NL" sz="1600" dirty="0">
              <a:solidFill>
                <a:prstClr val="black"/>
              </a:solidFill>
              <a:latin typeface="Perfograma" charset="0"/>
              <a:ea typeface="Perfograma" charset="0"/>
              <a:cs typeface="Perfograma" charset="0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05538" y="812633"/>
            <a:ext cx="9195785" cy="484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video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B583015-599F-1D67-DB37-F18AFDB9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FB34CF-DF62-5C33-E6A6-34F2F09D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C79815-5443-9C24-367C-783FF254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4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OrangeGradient">
            <a:extLst>
              <a:ext uri="{FF2B5EF4-FFF2-40B4-BE49-F238E27FC236}">
                <a16:creationId xmlns:a16="http://schemas.microsoft.com/office/drawing/2014/main" id="{B49D65B5-483B-70A5-8BC8-9F59C450D7A2}"/>
              </a:ext>
            </a:extLst>
          </p:cNvPr>
          <p:cNvSpPr/>
          <p:nvPr/>
        </p:nvSpPr>
        <p:spPr>
          <a:xfrm rot="10800000">
            <a:off x="0" y="0"/>
            <a:ext cx="12192000" cy="6857577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B7A1A9-BB01-1BCC-AAE1-EFF395133587}"/>
              </a:ext>
            </a:extLst>
          </p:cNvPr>
          <p:cNvSpPr/>
          <p:nvPr/>
        </p:nvSpPr>
        <p:spPr>
          <a:xfrm>
            <a:off x="0" y="3437977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20D298-63ED-BCAE-FD43-DE6970FEBC47}"/>
              </a:ext>
            </a:extLst>
          </p:cNvPr>
          <p:cNvSpPr/>
          <p:nvPr/>
        </p:nvSpPr>
        <p:spPr>
          <a:xfrm>
            <a:off x="5166" y="4953882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25D507-1CA4-592E-CEB1-E180E53F2DF4}"/>
              </a:ext>
            </a:extLst>
          </p:cNvPr>
          <p:cNvSpPr/>
          <p:nvPr/>
        </p:nvSpPr>
        <p:spPr>
          <a:xfrm>
            <a:off x="0" y="402849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B5AC77-FBD5-96F0-898B-C57486B6249A}"/>
              </a:ext>
            </a:extLst>
          </p:cNvPr>
          <p:cNvSpPr/>
          <p:nvPr/>
        </p:nvSpPr>
        <p:spPr>
          <a:xfrm>
            <a:off x="5166" y="1922072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3" name="!!TitleDecoration">
            <a:extLst>
              <a:ext uri="{FF2B5EF4-FFF2-40B4-BE49-F238E27FC236}">
                <a16:creationId xmlns:a16="http://schemas.microsoft.com/office/drawing/2014/main" id="{4292C148-79E1-97E4-F316-972494B6E103}"/>
              </a:ext>
            </a:extLst>
          </p:cNvPr>
          <p:cNvCxnSpPr>
            <a:cxnSpLocks/>
          </p:cNvCxnSpPr>
          <p:nvPr/>
        </p:nvCxnSpPr>
        <p:spPr>
          <a:xfrm>
            <a:off x="7882134" y="3944770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FC0D9B8B-A63A-1B35-598E-D92A4415A7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134" y="3281717"/>
            <a:ext cx="1551900" cy="6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08000" rtlCol="0">
            <a:spAutoFit/>
          </a:bodyPr>
          <a:lstStyle>
            <a:lvl1pPr marL="0" indent="0">
              <a:buNone/>
              <a:defRPr lang="nl-BE" sz="40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228600" lvl="0" indent="-228600"/>
            <a:r>
              <a:rPr lang="en-US" dirty="0"/>
              <a:t>Title 2</a:t>
            </a:r>
            <a:endParaRPr lang="nl-BE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832BE47E-E239-CCE1-D905-F1EBA80A28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2135" y="2649590"/>
            <a:ext cx="1035092" cy="3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28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7A074CF-2A4F-A0A9-382F-1837DE4D0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02" y="915651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F70DFB-E8F5-6DCC-C134-3ECEF177F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02" y="2434874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1D55B46F-EBEC-E507-2FF4-C614ED9C9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602" y="3950779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1A08BAA3-7304-0B3E-5B0C-755CD602AC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602" y="5466684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6A21F011-8B6B-3633-E9C4-C362E86F0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E5A2E-14EB-CB5E-56E4-172F23893B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fld id="{A26E259B-9272-4221-B9CA-153C5252AFB6}" type="datetime6">
              <a:rPr lang="en-US" smtClean="0"/>
              <a:t>October 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C914F-061E-68B9-698F-3F3FCBFD491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96B16-830E-F27A-1A0B-B2A9B7F3B6C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926635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7" y="548361"/>
            <a:ext cx="1863908" cy="882907"/>
          </a:xfrm>
          <a:prstGeom prst="rect">
            <a:avLst/>
          </a:prstGeom>
          <a:noFill/>
        </p:spPr>
        <p:txBody>
          <a:bodyPr vert="horz" wrap="none" lIns="0" tIns="0" rIns="0" bIns="216000" rtlCol="0" anchor="b" anchorCtr="0">
            <a:spAutoFit/>
          </a:bodyPr>
          <a:lstStyle>
            <a:lvl1pPr marL="0" indent="0">
              <a:buNone/>
              <a:defRPr lang="nl-BE" sz="4800" b="1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C044A79-B962-EEB4-B7A3-0A149C9B9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13407B-CCA4-1DA5-5B16-44495C07FD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27" y="2584450"/>
            <a:ext cx="11112148" cy="3597275"/>
          </a:xfrm>
          <a:prstGeom prst="rect">
            <a:avLst/>
          </a:prstGeom>
        </p:spPr>
        <p:txBody>
          <a:bodyPr/>
          <a:lstStyle>
            <a:lvl2pPr marL="6858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2pPr>
            <a:lvl3pPr marL="11430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3pPr>
            <a:lvl4pPr marL="16002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4pPr>
            <a:lvl5pPr marL="2057400" indent="-228600">
              <a:buClr>
                <a:schemeClr val="accent1"/>
              </a:buClr>
              <a:buFont typeface="Trebuchet MS" panose="020B0603020202020204" pitchFamily="34" charset="0"/>
              <a:buChar char="—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44C21-EDFD-2589-C197-A58E5F0F7A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259BE-C8A5-E223-B322-C0C9C6A3F5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EC134-41D1-89B1-1A94-44CCD798E5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1B46EA39-D0D0-C9E8-51B5-7A86420369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26" y="1398597"/>
            <a:ext cx="1332160" cy="789411"/>
          </a:xfrm>
          <a:prstGeom prst="rect">
            <a:avLst/>
          </a:prstGeom>
          <a:noFill/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016659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OrangeGradient">
            <a:extLst>
              <a:ext uri="{FF2B5EF4-FFF2-40B4-BE49-F238E27FC236}">
                <a16:creationId xmlns:a16="http://schemas.microsoft.com/office/drawing/2014/main" id="{B49D65B5-483B-70A5-8BC8-9F59C450D7A2}"/>
              </a:ext>
            </a:extLst>
          </p:cNvPr>
          <p:cNvSpPr/>
          <p:nvPr/>
        </p:nvSpPr>
        <p:spPr>
          <a:xfrm rot="10800000">
            <a:off x="0" y="0"/>
            <a:ext cx="12192000" cy="6857577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500">
                <a:schemeClr val="accent4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B7A1A9-BB01-1BCC-AAE1-EFF395133587}"/>
              </a:ext>
            </a:extLst>
          </p:cNvPr>
          <p:cNvSpPr/>
          <p:nvPr/>
        </p:nvSpPr>
        <p:spPr>
          <a:xfrm>
            <a:off x="0" y="4265903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25D507-1CA4-592E-CEB1-E180E53F2DF4}"/>
              </a:ext>
            </a:extLst>
          </p:cNvPr>
          <p:cNvSpPr/>
          <p:nvPr/>
        </p:nvSpPr>
        <p:spPr>
          <a:xfrm>
            <a:off x="0" y="1230775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B5AC77-FBD5-96F0-898B-C57486B6249A}"/>
              </a:ext>
            </a:extLst>
          </p:cNvPr>
          <p:cNvSpPr/>
          <p:nvPr/>
        </p:nvSpPr>
        <p:spPr>
          <a:xfrm>
            <a:off x="5166" y="2749998"/>
            <a:ext cx="7213600" cy="135800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3" name="!!TitleDecoration">
            <a:extLst>
              <a:ext uri="{FF2B5EF4-FFF2-40B4-BE49-F238E27FC236}">
                <a16:creationId xmlns:a16="http://schemas.microsoft.com/office/drawing/2014/main" id="{4292C148-79E1-97E4-F316-972494B6E103}"/>
              </a:ext>
            </a:extLst>
          </p:cNvPr>
          <p:cNvCxnSpPr>
            <a:cxnSpLocks/>
          </p:cNvCxnSpPr>
          <p:nvPr/>
        </p:nvCxnSpPr>
        <p:spPr>
          <a:xfrm>
            <a:off x="7882134" y="3944770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FC0D9B8B-A63A-1B35-598E-D92A4415A7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134" y="3281717"/>
            <a:ext cx="1551900" cy="6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08000" rtlCol="0">
            <a:spAutoFit/>
          </a:bodyPr>
          <a:lstStyle>
            <a:lvl1pPr marL="0" indent="0">
              <a:buNone/>
              <a:defRPr lang="nl-BE" sz="4000" b="1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228600" lvl="0" indent="-228600"/>
            <a:r>
              <a:rPr lang="en-US" dirty="0"/>
              <a:t>Title 2</a:t>
            </a:r>
            <a:endParaRPr lang="nl-BE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832BE47E-E239-CCE1-D905-F1EBA80A28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2135" y="2649590"/>
            <a:ext cx="1035092" cy="3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2800" dirty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7A074CF-2A4F-A0A9-382F-1837DE4D0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02" y="1743577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F70DFB-E8F5-6DCC-C134-3ECEF177F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02" y="3262800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1D55B46F-EBEC-E507-2FF4-C614ED9C9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602" y="4778705"/>
            <a:ext cx="6635998" cy="3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400" b="1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nl-BE"/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E3981179-83C7-09F3-5619-12ADCBDAE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BD412-657C-E3A1-4013-AFE5D399F18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44389DCF-EBC0-4F73-8CAA-C978AB2338CC}" type="datetime6">
              <a:rPr lang="en-US" smtClean="0"/>
              <a:t>October 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BFE89-FD82-C68D-D638-C665596E2C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B3091-8DEC-A45E-B680-AEB22588AB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96515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409021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75B39DDE-E25B-38ED-B376-78308309A0D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3576319" y="717551"/>
            <a:ext cx="8128002" cy="54186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nl-BE" dirty="0" err="1"/>
              <a:t>Add</a:t>
            </a:r>
            <a:r>
              <a:rPr lang="nl-BE" dirty="0"/>
              <a:t> a </a:t>
            </a:r>
            <a:r>
              <a:rPr lang="nl-BE" dirty="0" err="1"/>
              <a:t>chart</a:t>
            </a:r>
            <a:endParaRPr lang="nl-B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3060737"/>
            <a:ext cx="1863908" cy="9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en-US" sz="4800" b="1" smtClean="0">
                <a:gradFill>
                  <a:gsLst>
                    <a:gs pos="0">
                      <a:srgbClr val="FCB040"/>
                    </a:gs>
                    <a:gs pos="5050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2428610"/>
            <a:ext cx="133216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064BBDBC-E5B4-9411-F52A-4B58B3F83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F53AF-A53B-4376-0329-BAED9D47C1D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2A1AA03-07D6-4B28-A7CE-E2672DC9B94C}" type="datetime6">
              <a:rPr lang="en-US" smtClean="0"/>
              <a:t>October 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86B80-A39A-4DFA-C2E0-980C2D360B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41B54-A72E-8D30-A738-CE5159C71E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68128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!!TitleDecoration">
            <a:extLst>
              <a:ext uri="{FF2B5EF4-FFF2-40B4-BE49-F238E27FC236}">
                <a16:creationId xmlns:a16="http://schemas.microsoft.com/office/drawing/2014/main" id="{D930695D-99B2-4793-D164-FBA214CA7666}"/>
              </a:ext>
            </a:extLst>
          </p:cNvPr>
          <p:cNvCxnSpPr>
            <a:cxnSpLocks/>
          </p:cNvCxnSpPr>
          <p:nvPr/>
        </p:nvCxnSpPr>
        <p:spPr>
          <a:xfrm>
            <a:off x="728979" y="4090213"/>
            <a:ext cx="652781" cy="0"/>
          </a:xfrm>
          <a:prstGeom prst="line">
            <a:avLst/>
          </a:prstGeom>
          <a:gradFill flip="none" rotWithShape="1">
            <a:gsLst>
              <a:gs pos="0">
                <a:srgbClr val="FCB040"/>
              </a:gs>
              <a:gs pos="50500">
                <a:srgbClr val="FCB040">
                  <a:lumMod val="75000"/>
                </a:srgbClr>
              </a:gs>
              <a:gs pos="100000">
                <a:srgbClr val="ED1C24"/>
              </a:gs>
            </a:gsLst>
            <a:lin ang="0" scaled="1"/>
            <a:tileRect/>
          </a:gradFill>
          <a:ln w="25400" cap="flat" cmpd="sng" algn="ctr">
            <a:gradFill>
              <a:gsLst>
                <a:gs pos="0">
                  <a:srgbClr val="00B2D9"/>
                </a:gs>
                <a:gs pos="100000">
                  <a:srgbClr val="003261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1562-AE81-2DBA-4EA1-EAA8D2594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979" y="3060737"/>
            <a:ext cx="1863908" cy="9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288000" rtlCol="0">
            <a:spAutoFit/>
          </a:bodyPr>
          <a:lstStyle>
            <a:lvl1pPr marL="0" indent="0">
              <a:buNone/>
              <a:defRPr lang="en-US" sz="4800" b="1" smtClean="0">
                <a:gradFill>
                  <a:gsLst>
                    <a:gs pos="0">
                      <a:srgbClr val="FCB040"/>
                    </a:gs>
                    <a:gs pos="5050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Title 2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B70E3A2-6649-34C6-A54B-111FCBCFC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980" y="2428610"/>
            <a:ext cx="133216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>
            <a:lvl1pPr marL="0" indent="0">
              <a:buNone/>
              <a:defRPr lang="nl-BE" sz="3600" dirty="0">
                <a:gradFill>
                  <a:gsLst>
                    <a:gs pos="0">
                      <a:srgbClr val="FCB040">
                        <a:lumMod val="75000"/>
                      </a:srgbClr>
                    </a:gs>
                    <a:gs pos="100000">
                      <a:srgbClr val="ED1C24"/>
                    </a:gs>
                  </a:gsLst>
                  <a:lin ang="10800000" scaled="0"/>
                </a:gradFill>
                <a:latin typeface="Trebuchet MS" panose="020B0603020202020204" pitchFamily="34" charset="0"/>
              </a:defRPr>
            </a:lvl1pPr>
          </a:lstStyle>
          <a:p>
            <a:pPr marL="0" lvl="0"/>
            <a:r>
              <a:rPr lang="en-US" dirty="0"/>
              <a:t>Title 1</a:t>
            </a:r>
            <a:endParaRPr lang="nl-BE" dirty="0"/>
          </a:p>
        </p:txBody>
      </p:sp>
      <p:cxnSp>
        <p:nvCxnSpPr>
          <p:cNvPr id="9" name="!!Line2">
            <a:extLst>
              <a:ext uri="{FF2B5EF4-FFF2-40B4-BE49-F238E27FC236}">
                <a16:creationId xmlns:a16="http://schemas.microsoft.com/office/drawing/2014/main" id="{F93C3FF0-A30E-4505-4253-ED57A68D386D}"/>
              </a:ext>
            </a:extLst>
          </p:cNvPr>
          <p:cNvCxnSpPr>
            <a:cxnSpLocks/>
          </p:cNvCxnSpPr>
          <p:nvPr/>
        </p:nvCxnSpPr>
        <p:spPr>
          <a:xfrm flipV="1">
            <a:off x="6440358" y="923711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66FE298-0ECB-A036-96D0-693B08B8EB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6195" y="1003093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F9B090-46D8-BA23-03BD-FB3B01DE80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0357" y="1047006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3CC583F-040C-21B5-AEC2-5E4B51EE21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0357" y="1316208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899D7FB3-C088-CE8E-1A53-503D1A5FE0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0357" y="1805690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2" name="!!Line2">
            <a:extLst>
              <a:ext uri="{FF2B5EF4-FFF2-40B4-BE49-F238E27FC236}">
                <a16:creationId xmlns:a16="http://schemas.microsoft.com/office/drawing/2014/main" id="{FFD3B55E-4D1A-E442-E7A8-D3A408F27C56}"/>
              </a:ext>
            </a:extLst>
          </p:cNvPr>
          <p:cNvCxnSpPr>
            <a:cxnSpLocks/>
          </p:cNvCxnSpPr>
          <p:nvPr/>
        </p:nvCxnSpPr>
        <p:spPr>
          <a:xfrm flipV="1">
            <a:off x="6440358" y="2806639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74E11208-F396-541E-3780-8B2831B691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16195" y="2886021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5D72D51F-1279-F45E-9B3B-B309ECE8EE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0357" y="2929934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A497867-CFDF-B54C-5D42-B829504CC3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0357" y="3199136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C072E76D-425C-4102-2E2D-5B45FA149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0357" y="3688618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cxnSp>
        <p:nvCxnSpPr>
          <p:cNvPr id="37" name="!!Line2">
            <a:extLst>
              <a:ext uri="{FF2B5EF4-FFF2-40B4-BE49-F238E27FC236}">
                <a16:creationId xmlns:a16="http://schemas.microsoft.com/office/drawing/2014/main" id="{589C497F-3ADD-6C32-1132-B7C321DEA086}"/>
              </a:ext>
            </a:extLst>
          </p:cNvPr>
          <p:cNvCxnSpPr>
            <a:cxnSpLocks/>
          </p:cNvCxnSpPr>
          <p:nvPr/>
        </p:nvCxnSpPr>
        <p:spPr>
          <a:xfrm flipV="1">
            <a:off x="6440358" y="4689567"/>
            <a:ext cx="0" cy="12692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1605D6A0-7F53-9B7F-9912-ED6AD9B101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16195" y="4768949"/>
            <a:ext cx="1111886" cy="11105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BE" dirty="0" err="1"/>
              <a:t>Add</a:t>
            </a:r>
            <a:r>
              <a:rPr lang="nl-BE" dirty="0"/>
              <a:t> icon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E897476D-AC1D-1F69-2C6F-ACE9BCC8D6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0357" y="4812862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6118ECF-1655-C3BB-C87E-6C8784E0C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0357" y="5082064"/>
            <a:ext cx="2662238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32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Main text</a:t>
            </a:r>
            <a:endParaRPr lang="nl-BE" dirty="0"/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E9257DA0-722F-D9DD-1A1B-6CAB9AE6B7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0357" y="5571546"/>
            <a:ext cx="4725987" cy="2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216000" tIns="0" rIns="0" bIns="0" rtlCol="0">
            <a:spAutoFit/>
          </a:bodyPr>
          <a:lstStyle>
            <a:lvl1pPr marL="0" indent="0">
              <a:buNone/>
              <a:defRPr lang="en-US" sz="1600" baseline="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  <a:lvl2pPr marL="228600" indent="0">
              <a:buNone/>
              <a:defRPr lang="en-US" sz="1800" smtClean="0"/>
            </a:lvl2pPr>
            <a:lvl3pPr marL="685800" indent="0">
              <a:buNone/>
              <a:defRPr lang="en-US" sz="1800" smtClean="0"/>
            </a:lvl3pPr>
            <a:lvl4pPr marL="1143000" indent="0">
              <a:buNone/>
              <a:defRPr lang="en-US" smtClean="0"/>
            </a:lvl4pPr>
            <a:lvl5pPr marL="1600200" indent="0">
              <a:buNone/>
              <a:defRPr lang="nl-BE"/>
            </a:lvl5pPr>
          </a:lstStyle>
          <a:p>
            <a:pPr marL="0" lvl="0"/>
            <a:r>
              <a:rPr lang="en-US" dirty="0"/>
              <a:t>Subtext 1</a:t>
            </a:r>
          </a:p>
        </p:txBody>
      </p:sp>
      <p:pic>
        <p:nvPicPr>
          <p:cNvPr id="2" name="!!Menu-Open">
            <a:extLst>
              <a:ext uri="{FF2B5EF4-FFF2-40B4-BE49-F238E27FC236}">
                <a16:creationId xmlns:a16="http://schemas.microsoft.com/office/drawing/2014/main" id="{797B975B-ADFD-C2ED-8843-AFDAB6B56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588" y="254000"/>
            <a:ext cx="417412" cy="3963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F7423-A51A-6F20-EDDD-333B5FFAF15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>
              <a:defRPr/>
            </a:pPr>
            <a:fld id="{D9A91A88-4C54-43EA-983B-A629687B3096}" type="datetime6">
              <a:rPr lang="en-US" smtClean="0"/>
              <a:t>October 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BA0DC-9130-3AE4-E4CE-D63BAD2E61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D9BF9-6D41-6943-42C8-D643AB07A21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39988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47BE14-23A0-B381-400E-4623B164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EF861C-1ED4-8BA0-7852-E9CD00FC9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B19F77-964B-C330-86EB-A13953D23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1A24F2-73C8-40BD-AFDD-0704E6D88E83}" type="datetime6">
              <a:rPr lang="en-US" smtClean="0"/>
              <a:t>October 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787171-AA2F-FA1B-FC3C-1DD0B1B9A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FEDA27-DEEF-B492-2800-BCCF38E02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94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3600" b="1" kern="1200" dirty="0">
          <a:gradFill>
            <a:gsLst>
              <a:gs pos="50000">
                <a:schemeClr val="accent1">
                  <a:lumMod val="90000"/>
                  <a:lumOff val="10000"/>
                </a:schemeClr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atin typeface="Trebuchet MS" panose="020B0603020202020204" pitchFamily="34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47BE14-23A0-B381-400E-4623B164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EF861C-1ED4-8BA0-7852-E9CD00FC9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B19F77-964B-C330-86EB-A13953D23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787171-AA2F-FA1B-FC3C-1DD0B1B9A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FEDA27-DEEF-B492-2800-BCCF38E02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E7C2F-7F96-4C5D-94FE-075985D585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3600" b="1" kern="1200" dirty="0">
          <a:gradFill>
            <a:gsLst>
              <a:gs pos="50000">
                <a:schemeClr val="accent1">
                  <a:lumMod val="90000"/>
                  <a:lumOff val="10000"/>
                </a:schemeClr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atin typeface="Trebuchet MS" panose="020B0603020202020204" pitchFamily="34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67D75D-4A84-F144-4B61-C2BAC035DC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Movie line-up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7E4F-94CB-CB07-2FE2-E424778090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International</a:t>
            </a:r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9F21AE2-8EBD-69CD-99F3-C3B52B1A2E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r="8077"/>
          <a:stretch/>
        </p:blipFill>
        <p:spPr>
          <a:xfrm>
            <a:off x="6440805" y="0"/>
            <a:ext cx="5751195" cy="6859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1B924-6904-7039-6958-788F5C1ABA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Monthly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13A7F-D7EE-4831-1818-8E0A66673A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E7C2F-7F96-4C5D-94FE-075985D5850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01C122-E3FE-9F2B-DBE4-CFC447DED9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5CD8C3A-5D62-4AE7-BA0E-74A16DE5CD44}" type="datetime6">
              <a:rPr lang="en-US" sz="1400" smtClean="0">
                <a:solidFill>
                  <a:schemeClr val="bg1"/>
                </a:solidFill>
              </a:rPr>
              <a:t>October 25</a:t>
            </a:fld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55835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35F664-49AC-069D-4624-7EA9A966D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82134" y="2828413"/>
            <a:ext cx="1551900" cy="156966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nl-BE" dirty="0">
              <a:solidFill>
                <a:srgbClr val="124070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nl-BE" dirty="0">
              <a:solidFill>
                <a:srgbClr val="12407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nl-BE" dirty="0">
              <a:solidFill>
                <a:srgbClr val="12407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0E80B1-8DA1-92F9-A880-3795E49E8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82135" y="2649590"/>
            <a:ext cx="1676741" cy="387798"/>
          </a:xfrm>
        </p:spPr>
        <p:txBody>
          <a:bodyPr/>
          <a:lstStyle/>
          <a:p>
            <a:r>
              <a:rPr lang="nl-BE" dirty="0"/>
              <a:t>Disclaimer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E97599-03E0-58E6-B083-E802A6A8A3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02" y="1577378"/>
            <a:ext cx="6635998" cy="664797"/>
          </a:xfrm>
        </p:spPr>
        <p:txBody>
          <a:bodyPr/>
          <a:lstStyle/>
          <a:p>
            <a:r>
              <a:rPr lang="nl-BE" b="0" dirty="0">
                <a:latin typeface="+mj-lt"/>
                <a:ea typeface="+mj-ea"/>
                <a:cs typeface="+mj-cs"/>
              </a:rPr>
              <a:t>This line-up is a non-</a:t>
            </a:r>
            <a:r>
              <a:rPr lang="nl-BE" b="0" dirty="0" err="1">
                <a:latin typeface="+mj-lt"/>
                <a:ea typeface="+mj-ea"/>
                <a:cs typeface="+mj-cs"/>
              </a:rPr>
              <a:t>exhaustive</a:t>
            </a:r>
            <a:r>
              <a:rPr lang="nl-BE" b="0" dirty="0">
                <a:latin typeface="+mj-lt"/>
                <a:ea typeface="+mj-ea"/>
                <a:cs typeface="+mj-cs"/>
              </a:rPr>
              <a:t> list of </a:t>
            </a:r>
            <a:r>
              <a:rPr lang="nl-BE" b="0" dirty="0" err="1">
                <a:latin typeface="+mj-lt"/>
                <a:ea typeface="+mj-ea"/>
                <a:cs typeface="+mj-cs"/>
              </a:rPr>
              <a:t>international</a:t>
            </a:r>
            <a:r>
              <a:rPr lang="nl-BE" b="0" dirty="0">
                <a:latin typeface="+mj-lt"/>
                <a:ea typeface="+mj-ea"/>
                <a:cs typeface="+mj-cs"/>
              </a:rPr>
              <a:t> movie </a:t>
            </a:r>
            <a:r>
              <a:rPr lang="nl-BE" b="0" dirty="0" err="1">
                <a:latin typeface="+mj-lt"/>
                <a:ea typeface="+mj-ea"/>
                <a:cs typeface="+mj-cs"/>
              </a:rPr>
              <a:t>titles</a:t>
            </a:r>
            <a:r>
              <a:rPr lang="nl-BE" b="0" dirty="0">
                <a:latin typeface="+mj-lt"/>
                <a:ea typeface="+mj-ea"/>
                <a:cs typeface="+mj-cs"/>
              </a:rPr>
              <a:t>, </a:t>
            </a:r>
            <a:r>
              <a:rPr lang="nl-BE" b="0" dirty="0" err="1">
                <a:latin typeface="+mj-lt"/>
                <a:ea typeface="+mj-ea"/>
                <a:cs typeface="+mj-cs"/>
              </a:rPr>
              <a:t>monthly</a:t>
            </a:r>
            <a:r>
              <a:rPr lang="nl-BE" b="0" dirty="0">
                <a:latin typeface="+mj-lt"/>
                <a:ea typeface="+mj-ea"/>
                <a:cs typeface="+mj-cs"/>
              </a:rPr>
              <a:t> </a:t>
            </a:r>
            <a:r>
              <a:rPr lang="nl-BE" b="0" dirty="0" err="1">
                <a:latin typeface="+mj-lt"/>
                <a:ea typeface="+mj-ea"/>
                <a:cs typeface="+mj-cs"/>
              </a:rPr>
              <a:t>updated</a:t>
            </a:r>
            <a:endParaRPr lang="nl-BE" b="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E3E762-C931-C087-05F8-1B1C5FF718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02" y="3262800"/>
            <a:ext cx="6635998" cy="3323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l-BE" b="0" dirty="0">
                <a:latin typeface="+mj-lt"/>
                <a:ea typeface="+mj-ea"/>
                <a:cs typeface="+mj-cs"/>
              </a:rPr>
              <a:t>Local movie </a:t>
            </a:r>
            <a:r>
              <a:rPr lang="nl-BE" b="0" dirty="0" err="1">
                <a:latin typeface="+mj-lt"/>
                <a:ea typeface="+mj-ea"/>
                <a:cs typeface="+mj-cs"/>
              </a:rPr>
              <a:t>titles</a:t>
            </a:r>
            <a:r>
              <a:rPr lang="nl-BE" b="0" dirty="0">
                <a:latin typeface="+mj-lt"/>
                <a:ea typeface="+mj-ea"/>
                <a:cs typeface="+mj-cs"/>
              </a:rPr>
              <a:t> are </a:t>
            </a:r>
            <a:r>
              <a:rPr lang="nl-BE" b="0" dirty="0" err="1">
                <a:latin typeface="+mj-lt"/>
                <a:ea typeface="+mj-ea"/>
                <a:cs typeface="+mj-cs"/>
              </a:rPr>
              <a:t>not</a:t>
            </a:r>
            <a:r>
              <a:rPr lang="nl-BE" b="0" dirty="0">
                <a:latin typeface="+mj-lt"/>
                <a:ea typeface="+mj-ea"/>
                <a:cs typeface="+mj-cs"/>
              </a:rPr>
              <a:t> </a:t>
            </a:r>
            <a:r>
              <a:rPr lang="nl-BE" b="0" dirty="0" err="1">
                <a:latin typeface="+mj-lt"/>
                <a:ea typeface="+mj-ea"/>
                <a:cs typeface="+mj-cs"/>
              </a:rPr>
              <a:t>included</a:t>
            </a:r>
            <a:endParaRPr lang="nl-BE" b="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D8114A-9A8E-7044-BEFC-F67A3A54A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602" y="4280107"/>
            <a:ext cx="6635998" cy="1329595"/>
          </a:xfrm>
        </p:spPr>
        <p:txBody>
          <a:bodyPr/>
          <a:lstStyle/>
          <a:p>
            <a:r>
              <a:rPr lang="nl-BE" b="0" dirty="0">
                <a:latin typeface="+mj-lt"/>
                <a:ea typeface="+mj-ea"/>
                <a:cs typeface="+mj-cs"/>
              </a:rPr>
              <a:t>All forward </a:t>
            </a:r>
            <a:r>
              <a:rPr lang="nl-BE" b="0" dirty="0" err="1">
                <a:latin typeface="+mj-lt"/>
                <a:ea typeface="+mj-ea"/>
                <a:cs typeface="+mj-cs"/>
              </a:rPr>
              <a:t>looking</a:t>
            </a:r>
            <a:r>
              <a:rPr lang="nl-BE" b="0" dirty="0">
                <a:latin typeface="+mj-lt"/>
                <a:ea typeface="+mj-ea"/>
                <a:cs typeface="+mj-cs"/>
              </a:rPr>
              <a:t> information on these slides is subject </a:t>
            </a:r>
            <a:r>
              <a:rPr lang="nl-BE" b="0" dirty="0" err="1">
                <a:latin typeface="+mj-lt"/>
                <a:ea typeface="+mj-ea"/>
                <a:cs typeface="+mj-cs"/>
              </a:rPr>
              <a:t>to</a:t>
            </a:r>
            <a:r>
              <a:rPr lang="nl-BE" b="0" dirty="0">
                <a:latin typeface="+mj-lt"/>
                <a:ea typeface="+mj-ea"/>
                <a:cs typeface="+mj-cs"/>
              </a:rPr>
              <a:t> change.  Kinepolis Group </a:t>
            </a:r>
            <a:r>
              <a:rPr lang="nl-BE" b="0" dirty="0" err="1">
                <a:latin typeface="+mj-lt"/>
                <a:ea typeface="+mj-ea"/>
                <a:cs typeface="+mj-cs"/>
              </a:rPr>
              <a:t>cannot</a:t>
            </a:r>
            <a:r>
              <a:rPr lang="nl-BE" b="0" dirty="0">
                <a:latin typeface="+mj-lt"/>
                <a:ea typeface="+mj-ea"/>
                <a:cs typeface="+mj-cs"/>
              </a:rPr>
              <a:t> </a:t>
            </a:r>
            <a:r>
              <a:rPr lang="nl-BE" b="0" dirty="0" err="1">
                <a:latin typeface="+mj-lt"/>
                <a:ea typeface="+mj-ea"/>
                <a:cs typeface="+mj-cs"/>
              </a:rPr>
              <a:t>be</a:t>
            </a:r>
            <a:r>
              <a:rPr lang="nl-BE" b="0" dirty="0">
                <a:latin typeface="+mj-lt"/>
                <a:ea typeface="+mj-ea"/>
                <a:cs typeface="+mj-cs"/>
              </a:rPr>
              <a:t> held </a:t>
            </a:r>
            <a:r>
              <a:rPr lang="nl-BE" b="0" dirty="0" err="1">
                <a:latin typeface="+mj-lt"/>
                <a:ea typeface="+mj-ea"/>
                <a:cs typeface="+mj-cs"/>
              </a:rPr>
              <a:t>responsible</a:t>
            </a:r>
            <a:r>
              <a:rPr lang="nl-BE" b="0" dirty="0">
                <a:latin typeface="+mj-lt"/>
                <a:ea typeface="+mj-ea"/>
                <a:cs typeface="+mj-cs"/>
              </a:rPr>
              <a:t> for </a:t>
            </a:r>
            <a:r>
              <a:rPr lang="nl-BE" b="0" dirty="0" err="1">
                <a:latin typeface="+mj-lt"/>
                <a:ea typeface="+mj-ea"/>
                <a:cs typeface="+mj-cs"/>
              </a:rPr>
              <a:t>any</a:t>
            </a:r>
            <a:r>
              <a:rPr lang="nl-BE" b="0" dirty="0">
                <a:latin typeface="+mj-lt"/>
                <a:ea typeface="+mj-ea"/>
                <a:cs typeface="+mj-cs"/>
              </a:rPr>
              <a:t> change in information </a:t>
            </a:r>
            <a:r>
              <a:rPr lang="nl-BE" b="0" dirty="0" err="1">
                <a:latin typeface="+mj-lt"/>
                <a:ea typeface="+mj-ea"/>
                <a:cs typeface="+mj-cs"/>
              </a:rPr>
              <a:t>published</a:t>
            </a:r>
            <a:r>
              <a:rPr lang="nl-BE" b="0" dirty="0">
                <a:latin typeface="+mj-lt"/>
                <a:ea typeface="+mj-ea"/>
                <a:cs typeface="+mj-cs"/>
              </a:rPr>
              <a:t> on </a:t>
            </a:r>
            <a:r>
              <a:rPr lang="nl-BE" b="0" dirty="0" err="1">
                <a:latin typeface="+mj-lt"/>
                <a:ea typeface="+mj-ea"/>
                <a:cs typeface="+mj-cs"/>
              </a:rPr>
              <a:t>following</a:t>
            </a:r>
            <a:r>
              <a:rPr lang="nl-BE" b="0" dirty="0">
                <a:latin typeface="+mj-lt"/>
                <a:ea typeface="+mj-ea"/>
                <a:cs typeface="+mj-cs"/>
              </a:rPr>
              <a:t> pages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6C6E558-6804-7A73-B93F-0CA5FF3009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E3F21F0-8D21-4765-A690-C4188837A0AB}" type="datetime6">
              <a:rPr lang="en-US" sz="1400" smtClean="0">
                <a:solidFill>
                  <a:schemeClr val="bg1"/>
                </a:solidFill>
              </a:rPr>
              <a:t>October 25</a:t>
            </a:fld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0A7B449-D7C6-625E-34BA-46C8A5F4B7C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6425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944A0-E1BA-075B-1AE7-F35D96A6C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1D090C-E389-3B18-29E8-42982A3B2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578" y="119415"/>
            <a:ext cx="1186222" cy="900210"/>
          </a:xfrm>
        </p:spPr>
        <p:txBody>
          <a:bodyPr/>
          <a:lstStyle/>
          <a:p>
            <a:r>
              <a:rPr lang="nl-BE" sz="4400" dirty="0"/>
              <a:t>2025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57035B-D9BD-1138-C6CF-1410A237DD07}"/>
              </a:ext>
            </a:extLst>
          </p:cNvPr>
          <p:cNvSpPr/>
          <p:nvPr/>
        </p:nvSpPr>
        <p:spPr>
          <a:xfrm>
            <a:off x="2128461" y="136790"/>
            <a:ext cx="1820562" cy="411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rPr>
              <a:t>JULY</a:t>
            </a:r>
            <a:endParaRPr lang="en-US" sz="4000" dirty="0">
              <a:gradFill>
                <a:gsLst>
                  <a:gs pos="50000">
                    <a:schemeClr val="accent1">
                      <a:lumMod val="90000"/>
                      <a:lumOff val="10000"/>
                    </a:schemeClr>
                  </a:gs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atin typeface="Trebuchet MS" panose="020B06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3A8915-CA32-27C3-5585-F3D3C8095BB6}"/>
              </a:ext>
            </a:extLst>
          </p:cNvPr>
          <p:cNvSpPr/>
          <p:nvPr/>
        </p:nvSpPr>
        <p:spPr>
          <a:xfrm>
            <a:off x="5668001" y="136790"/>
            <a:ext cx="1820562" cy="411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rPr>
              <a:t>AUGUST</a:t>
            </a:r>
            <a:endParaRPr lang="en-US" sz="4000" dirty="0">
              <a:gradFill>
                <a:gsLst>
                  <a:gs pos="50000">
                    <a:schemeClr val="accent1">
                      <a:lumMod val="90000"/>
                      <a:lumOff val="10000"/>
                    </a:schemeClr>
                  </a:gs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atin typeface="Trebuchet MS" panose="020B0603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65349C-4CF2-B3A9-17BF-3BD20629589E}"/>
              </a:ext>
            </a:extLst>
          </p:cNvPr>
          <p:cNvSpPr/>
          <p:nvPr/>
        </p:nvSpPr>
        <p:spPr>
          <a:xfrm>
            <a:off x="9103352" y="136790"/>
            <a:ext cx="1820562" cy="411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rPr>
              <a:t>SEPTEMBER</a:t>
            </a:r>
            <a:endParaRPr lang="en-US" sz="4000" dirty="0">
              <a:gradFill>
                <a:gsLst>
                  <a:gs pos="50000">
                    <a:schemeClr val="accent1">
                      <a:lumMod val="90000"/>
                      <a:lumOff val="10000"/>
                    </a:schemeClr>
                  </a:gs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atin typeface="Trebuchet MS" panose="020B06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E0AAC6-CA74-AB4D-9A2F-AE438FE3DC37}"/>
              </a:ext>
            </a:extLst>
          </p:cNvPr>
          <p:cNvSpPr txBox="1"/>
          <p:nvPr/>
        </p:nvSpPr>
        <p:spPr>
          <a:xfrm>
            <a:off x="374578" y="2132856"/>
            <a:ext cx="903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8F898-9957-8070-90AE-57E47DA5EA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93240" y="6361004"/>
            <a:ext cx="314243" cy="365125"/>
          </a:xfrm>
        </p:spPr>
        <p:txBody>
          <a:bodyPr/>
          <a:lstStyle/>
          <a:p>
            <a:fld id="{7C5E7C2F-7F96-4C5D-94FE-075985D58506}" type="slidenum">
              <a:rPr lang="nl-NL" smtClean="0"/>
              <a:t>3</a:t>
            </a:fld>
            <a:endParaRPr lang="nl-N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9A546F-CF33-7C5A-7369-F907A17EB367}"/>
              </a:ext>
            </a:extLst>
          </p:cNvPr>
          <p:cNvSpPr/>
          <p:nvPr/>
        </p:nvSpPr>
        <p:spPr>
          <a:xfrm>
            <a:off x="1336720" y="2333263"/>
            <a:ext cx="948766" cy="369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JURRASIC WORLD REBIRTH</a:t>
            </a:r>
            <a:endParaRPr lang="fr-FR" sz="1000" b="1" dirty="0">
              <a:solidFill>
                <a:srgbClr val="00206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E1FD49-E73C-4958-3773-BB03096BEFC1}"/>
              </a:ext>
            </a:extLst>
          </p:cNvPr>
          <p:cNvSpPr/>
          <p:nvPr/>
        </p:nvSpPr>
        <p:spPr>
          <a:xfrm>
            <a:off x="3604125" y="2317522"/>
            <a:ext cx="135075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FANTASTIC FOUR: FIRST STEPS</a:t>
            </a:r>
            <a:endParaRPr lang="fr-FR" sz="1000" b="1" dirty="0">
              <a:solidFill>
                <a:srgbClr val="00206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C02890-780B-FCD6-CD36-29EE71BE087A}"/>
              </a:ext>
            </a:extLst>
          </p:cNvPr>
          <p:cNvSpPr/>
          <p:nvPr/>
        </p:nvSpPr>
        <p:spPr>
          <a:xfrm>
            <a:off x="5218158" y="2271273"/>
            <a:ext cx="11839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THE BAD GUYS 2</a:t>
            </a:r>
            <a:endParaRPr lang="fr-FR" sz="1000" b="1" dirty="0">
              <a:solidFill>
                <a:srgbClr val="00206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FCF224-3E3E-54BF-2CFA-E2CA6EE26151}"/>
              </a:ext>
            </a:extLst>
          </p:cNvPr>
          <p:cNvSpPr/>
          <p:nvPr/>
        </p:nvSpPr>
        <p:spPr>
          <a:xfrm>
            <a:off x="6646815" y="2333262"/>
            <a:ext cx="11839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KARATE KIDS LEGENDS</a:t>
            </a:r>
            <a:endParaRPr lang="fr-FR" sz="1000" b="1" dirty="0">
              <a:solidFill>
                <a:srgbClr val="00206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45AB74-ECE0-8303-6EEC-DCB029B227CD}"/>
              </a:ext>
            </a:extLst>
          </p:cNvPr>
          <p:cNvSpPr/>
          <p:nvPr/>
        </p:nvSpPr>
        <p:spPr>
          <a:xfrm>
            <a:off x="8160696" y="2310505"/>
            <a:ext cx="11839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CONCURRING 4</a:t>
            </a:r>
            <a:endParaRPr lang="fr-FR" sz="1000" b="1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5066D4-F59E-D4D6-E879-62FAF1B699D2}"/>
              </a:ext>
            </a:extLst>
          </p:cNvPr>
          <p:cNvSpPr/>
          <p:nvPr/>
        </p:nvSpPr>
        <p:spPr>
          <a:xfrm>
            <a:off x="9414516" y="2367631"/>
            <a:ext cx="1073413" cy="27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  <a:latin typeface="+mn-lt"/>
              </a:rPr>
              <a:t>DOWNTOWN ABBEY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9DD7E7-A4E1-9902-1B2F-136553085D99}"/>
              </a:ext>
            </a:extLst>
          </p:cNvPr>
          <p:cNvSpPr/>
          <p:nvPr/>
        </p:nvSpPr>
        <p:spPr>
          <a:xfrm>
            <a:off x="1752474" y="4347938"/>
            <a:ext cx="11839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SMURFS</a:t>
            </a:r>
            <a:endParaRPr lang="fr-FR" sz="1000" b="1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78B941-0498-47DB-EFCA-7825C2F8152D}"/>
              </a:ext>
            </a:extLst>
          </p:cNvPr>
          <p:cNvSpPr/>
          <p:nvPr/>
        </p:nvSpPr>
        <p:spPr>
          <a:xfrm>
            <a:off x="2415307" y="2326950"/>
            <a:ext cx="1181193" cy="313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SUPERMAN LEGACY</a:t>
            </a:r>
            <a:endParaRPr lang="fr-FR" sz="1000" b="1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6A3E69-5E23-1CD5-E732-E2A4AC22B762}"/>
              </a:ext>
            </a:extLst>
          </p:cNvPr>
          <p:cNvSpPr/>
          <p:nvPr/>
        </p:nvSpPr>
        <p:spPr>
          <a:xfrm>
            <a:off x="5220894" y="4454124"/>
            <a:ext cx="1181193" cy="17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FREAKIER FRIDAY</a:t>
            </a:r>
            <a:endParaRPr lang="fr-FR" sz="1000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C9604-6A17-A797-BC4A-E6F05E1A74A8}"/>
              </a:ext>
            </a:extLst>
          </p:cNvPr>
          <p:cNvSpPr/>
          <p:nvPr/>
        </p:nvSpPr>
        <p:spPr>
          <a:xfrm>
            <a:off x="6643964" y="4454124"/>
            <a:ext cx="1181193" cy="17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NOBODY 2</a:t>
            </a:r>
            <a:endParaRPr lang="fr-FR" sz="10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9C0609-F167-B9A2-D301-11D6BEA56B25}"/>
              </a:ext>
            </a:extLst>
          </p:cNvPr>
          <p:cNvSpPr/>
          <p:nvPr/>
        </p:nvSpPr>
        <p:spPr>
          <a:xfrm>
            <a:off x="8200442" y="4401582"/>
            <a:ext cx="10754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ONE BATTLE AFTER ANOTHER</a:t>
            </a:r>
            <a:endParaRPr lang="fr-FR" sz="7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29FF28-6CB4-A676-27EA-AF139064B16D}"/>
              </a:ext>
            </a:extLst>
          </p:cNvPr>
          <p:cNvSpPr/>
          <p:nvPr/>
        </p:nvSpPr>
        <p:spPr>
          <a:xfrm>
            <a:off x="9285159" y="4432055"/>
            <a:ext cx="1369514" cy="306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 A BIG BOLD BEAUTIFUL JOURNEY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CD2890A3-567C-5754-BCDB-5A9643954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45" y="664397"/>
            <a:ext cx="1043884" cy="154494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060BA44F-3295-C696-348D-4619059A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69" y="664397"/>
            <a:ext cx="1043884" cy="154494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Superman: Legacy ">
            <a:extLst>
              <a:ext uri="{FF2B5EF4-FFF2-40B4-BE49-F238E27FC236}">
                <a16:creationId xmlns:a16="http://schemas.microsoft.com/office/drawing/2014/main" id="{0C4F7510-94EC-8F88-D253-D8C7FCF2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33" y="666284"/>
            <a:ext cx="1066632" cy="15430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rimary photo for Smurfs">
            <a:extLst>
              <a:ext uri="{FF2B5EF4-FFF2-40B4-BE49-F238E27FC236}">
                <a16:creationId xmlns:a16="http://schemas.microsoft.com/office/drawing/2014/main" id="{0F4608DF-F1F6-E5B8-2FEC-2141ECB3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44" y="2788143"/>
            <a:ext cx="1043884" cy="155979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26A390E8-3D3E-4CAD-F85E-89DC69BA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33" y="2788143"/>
            <a:ext cx="1066632" cy="155979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8A9B686-DD9D-F291-7437-01520E7E1522}"/>
              </a:ext>
            </a:extLst>
          </p:cNvPr>
          <p:cNvSpPr/>
          <p:nvPr/>
        </p:nvSpPr>
        <p:spPr>
          <a:xfrm>
            <a:off x="2526033" y="4442083"/>
            <a:ext cx="1038235" cy="181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MEGAN 2.0</a:t>
            </a:r>
          </a:p>
        </p:txBody>
      </p:sp>
      <p:pic>
        <p:nvPicPr>
          <p:cNvPr id="26" name="Picture 10" descr="The Bad Guys 2 ">
            <a:extLst>
              <a:ext uri="{FF2B5EF4-FFF2-40B4-BE49-F238E27FC236}">
                <a16:creationId xmlns:a16="http://schemas.microsoft.com/office/drawing/2014/main" id="{47EFC254-F548-3C8A-D2A0-491A3775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52" y="695527"/>
            <a:ext cx="1174336" cy="15657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Karate Kid: Legends ">
            <a:extLst>
              <a:ext uri="{FF2B5EF4-FFF2-40B4-BE49-F238E27FC236}">
                <a16:creationId xmlns:a16="http://schemas.microsoft.com/office/drawing/2014/main" id="{812B1A51-4F11-4E52-F3EB-D15211994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24" y="695527"/>
            <a:ext cx="1038236" cy="15227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ABE5922-6780-C2C9-6144-6C7FF10375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9452" y="2788143"/>
            <a:ext cx="1142635" cy="155979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E1ED247-32B6-2CA4-F17F-6508ED9640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4355" y="710982"/>
            <a:ext cx="1043884" cy="15658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3" name="Afbeelding 2" descr="Afbeelding met hemel, wolk, buitenshuis, pak&#10;&#10;Door AI gegenereerde inhoud is mogelijk onjuist.">
            <a:extLst>
              <a:ext uri="{FF2B5EF4-FFF2-40B4-BE49-F238E27FC236}">
                <a16:creationId xmlns:a16="http://schemas.microsoft.com/office/drawing/2014/main" id="{06587B8E-673A-7649-ABA8-5E6A46B015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9452" y="4801006"/>
            <a:ext cx="1078917" cy="15803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4991FE14-18DB-6480-0310-AE108EF52848}"/>
              </a:ext>
            </a:extLst>
          </p:cNvPr>
          <p:cNvSpPr/>
          <p:nvPr/>
        </p:nvSpPr>
        <p:spPr>
          <a:xfrm>
            <a:off x="5175290" y="6567977"/>
            <a:ext cx="1181193" cy="17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THE NAKED GUN</a:t>
            </a:r>
            <a:endParaRPr lang="fr-FR" sz="1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rimary photo for Weapons">
            <a:extLst>
              <a:ext uri="{FF2B5EF4-FFF2-40B4-BE49-F238E27FC236}">
                <a16:creationId xmlns:a16="http://schemas.microsoft.com/office/drawing/2014/main" id="{FB1BFD44-02C0-E5FF-C27B-034A581F8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25" y="4797583"/>
            <a:ext cx="1070409" cy="158376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40448CB5-5AC4-D364-B431-E58A1CDC8B0F}"/>
              </a:ext>
            </a:extLst>
          </p:cNvPr>
          <p:cNvSpPr/>
          <p:nvPr/>
        </p:nvSpPr>
        <p:spPr>
          <a:xfrm>
            <a:off x="6544662" y="6567977"/>
            <a:ext cx="1181193" cy="17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WEAPONS</a:t>
            </a:r>
            <a:endParaRPr lang="fr-FR" sz="10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Primary photo for Nobody 2">
            <a:extLst>
              <a:ext uri="{FF2B5EF4-FFF2-40B4-BE49-F238E27FC236}">
                <a16:creationId xmlns:a16="http://schemas.microsoft.com/office/drawing/2014/main" id="{16B5225E-2342-3670-3130-94E6DE2B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24" y="2788143"/>
            <a:ext cx="1060395" cy="15689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ton Abbey: The Grand Finale ">
            <a:extLst>
              <a:ext uri="{FF2B5EF4-FFF2-40B4-BE49-F238E27FC236}">
                <a16:creationId xmlns:a16="http://schemas.microsoft.com/office/drawing/2014/main" id="{0DA3DE18-F099-1477-EF39-D563B0CA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75" y="715191"/>
            <a:ext cx="1073413" cy="158149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705261C-4E79-AE13-E1B3-4F0C5E86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163" y="4810243"/>
            <a:ext cx="1064996" cy="159749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C0FD8F8-0E71-E5C3-74C9-BBEEFBB83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657" y="2779824"/>
            <a:ext cx="1079388" cy="159749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A313F612-BB00-975C-F857-737FFFC14579}"/>
              </a:ext>
            </a:extLst>
          </p:cNvPr>
          <p:cNvSpPr/>
          <p:nvPr/>
        </p:nvSpPr>
        <p:spPr>
          <a:xfrm>
            <a:off x="8146754" y="6567977"/>
            <a:ext cx="1181193" cy="17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CAUGHT STEALING</a:t>
            </a:r>
            <a:endParaRPr lang="fr-FR" sz="1000" b="1" dirty="0">
              <a:solidFill>
                <a:srgbClr val="002060"/>
              </a:solidFill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96FA792-4627-7844-EC08-C44599F7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109" y="2808366"/>
            <a:ext cx="1060103" cy="15689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622857A-9A20-E92D-3961-04200164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952" y="710983"/>
            <a:ext cx="1073413" cy="16101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2F5C74-6184-C41F-2435-61098CB1B5CB}"/>
              </a:ext>
            </a:extLst>
          </p:cNvPr>
          <p:cNvSpPr/>
          <p:nvPr/>
        </p:nvSpPr>
        <p:spPr>
          <a:xfrm>
            <a:off x="10590761" y="2314778"/>
            <a:ext cx="11839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THE ROSES</a:t>
            </a:r>
            <a:endParaRPr lang="fr-FR" sz="1000" b="1" dirty="0">
              <a:solidFill>
                <a:srgbClr val="002060"/>
              </a:solidFill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792FD65F-B4BA-0381-9909-1B9BD2E4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109" y="4810243"/>
            <a:ext cx="1130302" cy="159749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7215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13E04-13F5-2574-43F8-5A11313C7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8E104F8-5AB6-0B3D-97C3-0042E75CC4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578" y="119415"/>
            <a:ext cx="1186222" cy="900210"/>
          </a:xfrm>
        </p:spPr>
        <p:txBody>
          <a:bodyPr/>
          <a:lstStyle/>
          <a:p>
            <a:r>
              <a:rPr lang="nl-BE" sz="4400" dirty="0"/>
              <a:t>2025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5E87EA-A0CC-6EC8-E203-9C292D0597C9}"/>
              </a:ext>
            </a:extLst>
          </p:cNvPr>
          <p:cNvSpPr/>
          <p:nvPr/>
        </p:nvSpPr>
        <p:spPr>
          <a:xfrm>
            <a:off x="2128461" y="136790"/>
            <a:ext cx="1820562" cy="411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0000">
                      <a:srgbClr val="003261">
                        <a:lumMod val="90000"/>
                        <a:lumOff val="10000"/>
                      </a:srgbClr>
                    </a:gs>
                    <a:gs pos="0">
                      <a:srgbClr val="003261"/>
                    </a:gs>
                    <a:gs pos="100000">
                      <a:srgbClr val="00B2D9"/>
                    </a:gs>
                  </a:gsLst>
                  <a:lin ang="0" scaled="0"/>
                </a:gra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OCTOBER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rgbClr val="003261">
                      <a:lumMod val="90000"/>
                      <a:lumOff val="10000"/>
                    </a:srgbClr>
                  </a:gs>
                  <a:gs pos="0">
                    <a:srgbClr val="003261"/>
                  </a:gs>
                  <a:gs pos="100000">
                    <a:srgbClr val="00B2D9"/>
                  </a:gs>
                </a:gsLst>
                <a:lin ang="0" scaled="0"/>
              </a:gra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0ED63A-8583-F58D-E59C-6E4E6CEB3232}"/>
              </a:ext>
            </a:extLst>
          </p:cNvPr>
          <p:cNvSpPr/>
          <p:nvPr/>
        </p:nvSpPr>
        <p:spPr>
          <a:xfrm>
            <a:off x="5668001" y="136790"/>
            <a:ext cx="1820562" cy="411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0000">
                      <a:srgbClr val="003261">
                        <a:lumMod val="90000"/>
                        <a:lumOff val="10000"/>
                      </a:srgbClr>
                    </a:gs>
                    <a:gs pos="0">
                      <a:srgbClr val="003261"/>
                    </a:gs>
                    <a:gs pos="100000">
                      <a:srgbClr val="00B2D9"/>
                    </a:gs>
                  </a:gsLst>
                  <a:lin ang="0" scaled="0"/>
                </a:gra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NOVEMBER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rgbClr val="003261">
                      <a:lumMod val="90000"/>
                      <a:lumOff val="10000"/>
                    </a:srgbClr>
                  </a:gs>
                  <a:gs pos="0">
                    <a:srgbClr val="003261"/>
                  </a:gs>
                  <a:gs pos="100000">
                    <a:srgbClr val="00B2D9"/>
                  </a:gs>
                </a:gsLst>
                <a:lin ang="0" scaled="0"/>
              </a:gra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33F0BE-B8BF-43B8-E8C5-821F3B19CFCC}"/>
              </a:ext>
            </a:extLst>
          </p:cNvPr>
          <p:cNvSpPr/>
          <p:nvPr/>
        </p:nvSpPr>
        <p:spPr>
          <a:xfrm>
            <a:off x="9103352" y="136790"/>
            <a:ext cx="1820562" cy="411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0000">
                      <a:srgbClr val="003261">
                        <a:lumMod val="90000"/>
                        <a:lumOff val="10000"/>
                      </a:srgbClr>
                    </a:gs>
                    <a:gs pos="0">
                      <a:srgbClr val="003261"/>
                    </a:gs>
                    <a:gs pos="100000">
                      <a:srgbClr val="00B2D9"/>
                    </a:gs>
                  </a:gsLst>
                  <a:lin ang="0" scaled="0"/>
                </a:gra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DECEMBER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rgbClr val="003261">
                      <a:lumMod val="90000"/>
                      <a:lumOff val="10000"/>
                    </a:srgbClr>
                  </a:gs>
                  <a:gs pos="0">
                    <a:srgbClr val="003261"/>
                  </a:gs>
                  <a:gs pos="100000">
                    <a:srgbClr val="00B2D9"/>
                  </a:gs>
                </a:gsLst>
                <a:lin ang="0" scaled="0"/>
              </a:gra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98DCCC-2310-688E-F601-2BE86D3C5C27}"/>
              </a:ext>
            </a:extLst>
          </p:cNvPr>
          <p:cNvSpPr txBox="1"/>
          <p:nvPr/>
        </p:nvSpPr>
        <p:spPr>
          <a:xfrm>
            <a:off x="374578" y="2132856"/>
            <a:ext cx="903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861EC-114F-62BE-3DF4-60C6307706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39556" y="6356350"/>
            <a:ext cx="31424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5E7C2F-7F96-4C5D-94FE-075985D5850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1CF92E-302C-358A-7F2B-600DE7607FC0}"/>
              </a:ext>
            </a:extLst>
          </p:cNvPr>
          <p:cNvSpPr/>
          <p:nvPr/>
        </p:nvSpPr>
        <p:spPr>
          <a:xfrm>
            <a:off x="1978295" y="2360651"/>
            <a:ext cx="1023088" cy="232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SPRINGSTEEN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72E3CA-3BC8-C705-F633-A535091EC03E}"/>
              </a:ext>
            </a:extLst>
          </p:cNvPr>
          <p:cNvSpPr/>
          <p:nvPr/>
        </p:nvSpPr>
        <p:spPr>
          <a:xfrm>
            <a:off x="3114803" y="2348086"/>
            <a:ext cx="1023088" cy="232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TRON: ARES</a:t>
            </a:r>
          </a:p>
        </p:txBody>
      </p:sp>
      <p:pic>
        <p:nvPicPr>
          <p:cNvPr id="13" name="Picture 4" descr="Gabby's Dollhouse: The Movie ">
            <a:extLst>
              <a:ext uri="{FF2B5EF4-FFF2-40B4-BE49-F238E27FC236}">
                <a16:creationId xmlns:a16="http://schemas.microsoft.com/office/drawing/2014/main" id="{2022F9F9-1A7C-79D6-35F1-284365ECD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95" y="2893902"/>
            <a:ext cx="951207" cy="14077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689027-B21C-5C20-C520-C6C59AE221B7}"/>
              </a:ext>
            </a:extLst>
          </p:cNvPr>
          <p:cNvSpPr/>
          <p:nvPr/>
        </p:nvSpPr>
        <p:spPr>
          <a:xfrm>
            <a:off x="1877981" y="4531608"/>
            <a:ext cx="1160761" cy="26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GABBY’S DOLLHOUSE: THE MOVIE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600BD1-7FDF-5D15-117A-27E7FBC2FF75}"/>
              </a:ext>
            </a:extLst>
          </p:cNvPr>
          <p:cNvSpPr/>
          <p:nvPr/>
        </p:nvSpPr>
        <p:spPr>
          <a:xfrm>
            <a:off x="5666625" y="2415207"/>
            <a:ext cx="1023088" cy="232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WICKED PART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6ACC35-400B-FAEB-418C-2685FFD28A4A}"/>
              </a:ext>
            </a:extLst>
          </p:cNvPr>
          <p:cNvSpPr/>
          <p:nvPr/>
        </p:nvSpPr>
        <p:spPr>
          <a:xfrm>
            <a:off x="6873546" y="4529328"/>
            <a:ext cx="1160761" cy="232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ZOOTOPIA 2</a:t>
            </a:r>
          </a:p>
        </p:txBody>
      </p:sp>
      <p:pic>
        <p:nvPicPr>
          <p:cNvPr id="38" name="Picture 10" descr="The Black Phone 2 (2025) - IMDb">
            <a:extLst>
              <a:ext uri="{FF2B5EF4-FFF2-40B4-BE49-F238E27FC236}">
                <a16:creationId xmlns:a16="http://schemas.microsoft.com/office/drawing/2014/main" id="{5CCE2074-0C5C-347A-8885-AC836D3C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74" y="843748"/>
            <a:ext cx="954355" cy="148533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4138C10-22D6-CD87-E377-3505F2EE56C6}"/>
              </a:ext>
            </a:extLst>
          </p:cNvPr>
          <p:cNvSpPr/>
          <p:nvPr/>
        </p:nvSpPr>
        <p:spPr>
          <a:xfrm>
            <a:off x="4164999" y="2415207"/>
            <a:ext cx="1066431" cy="2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THE BLACK PHONE 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698F3C-A85D-7139-B4AA-B9ED56F2C912}"/>
              </a:ext>
            </a:extLst>
          </p:cNvPr>
          <p:cNvSpPr/>
          <p:nvPr/>
        </p:nvSpPr>
        <p:spPr>
          <a:xfrm>
            <a:off x="8603350" y="2441395"/>
            <a:ext cx="1023088" cy="232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5 NIGHTS AT FREDDIES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798396-EA58-44DF-1CC5-713BC77A6223}"/>
              </a:ext>
            </a:extLst>
          </p:cNvPr>
          <p:cNvSpPr/>
          <p:nvPr/>
        </p:nvSpPr>
        <p:spPr>
          <a:xfrm>
            <a:off x="3114803" y="4530692"/>
            <a:ext cx="1023088" cy="296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MORTAL KOMBAT 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42E8BBF-0B94-5A06-D78C-2417C894265C}"/>
              </a:ext>
            </a:extLst>
          </p:cNvPr>
          <p:cNvSpPr/>
          <p:nvPr/>
        </p:nvSpPr>
        <p:spPr>
          <a:xfrm>
            <a:off x="4302622" y="4538288"/>
            <a:ext cx="984371" cy="2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THE RUNNING MAN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243F47-D763-0703-3EC7-BC6078B28BB8}"/>
              </a:ext>
            </a:extLst>
          </p:cNvPr>
          <p:cNvSpPr/>
          <p:nvPr/>
        </p:nvSpPr>
        <p:spPr>
          <a:xfrm>
            <a:off x="6825818" y="2415207"/>
            <a:ext cx="1023088" cy="232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NOW YOU SEE ME 3</a:t>
            </a:r>
          </a:p>
        </p:txBody>
      </p:sp>
      <p:pic>
        <p:nvPicPr>
          <p:cNvPr id="48" name="Picture 20" descr="The SpongeBob Movie: Search for Squarepants (2025) - IMDb">
            <a:extLst>
              <a:ext uri="{FF2B5EF4-FFF2-40B4-BE49-F238E27FC236}">
                <a16:creationId xmlns:a16="http://schemas.microsoft.com/office/drawing/2014/main" id="{0B11486D-0841-0688-92C5-0FFB6369C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33" y="2893904"/>
            <a:ext cx="980625" cy="14527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45F738D-B2AE-8B50-BE06-5F1C6E495EE4}"/>
              </a:ext>
            </a:extLst>
          </p:cNvPr>
          <p:cNvSpPr/>
          <p:nvPr/>
        </p:nvSpPr>
        <p:spPr>
          <a:xfrm>
            <a:off x="8424804" y="4566402"/>
            <a:ext cx="1160761" cy="232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THE SPONGE BOB MOVIE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4F0302-7E94-AD81-42D0-ED5188988319}"/>
              </a:ext>
            </a:extLst>
          </p:cNvPr>
          <p:cNvSpPr/>
          <p:nvPr/>
        </p:nvSpPr>
        <p:spPr>
          <a:xfrm>
            <a:off x="9743868" y="2415207"/>
            <a:ext cx="1295687" cy="17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AVATAR: FIRE &amp; ASH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EFAAD22-5711-5248-55D6-DC2C04595EC0}"/>
              </a:ext>
            </a:extLst>
          </p:cNvPr>
          <p:cNvSpPr/>
          <p:nvPr/>
        </p:nvSpPr>
        <p:spPr>
          <a:xfrm>
            <a:off x="5606471" y="4529328"/>
            <a:ext cx="915913" cy="232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PREDATOR: BADLANDS</a:t>
            </a:r>
          </a:p>
        </p:txBody>
      </p:sp>
      <p:pic>
        <p:nvPicPr>
          <p:cNvPr id="58" name="Picture 2" descr="Primary photo for Tron: Ares">
            <a:extLst>
              <a:ext uri="{FF2B5EF4-FFF2-40B4-BE49-F238E27FC236}">
                <a16:creationId xmlns:a16="http://schemas.microsoft.com/office/drawing/2014/main" id="{74A856DA-8420-C474-96F5-AD699886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43" y="839083"/>
            <a:ext cx="999190" cy="147839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8" descr="Now You See Me 3 (2025) - IMDb">
            <a:extLst>
              <a:ext uri="{FF2B5EF4-FFF2-40B4-BE49-F238E27FC236}">
                <a16:creationId xmlns:a16="http://schemas.microsoft.com/office/drawing/2014/main" id="{0AC3E1CA-2064-339E-3867-6C0CE8174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06" y="852127"/>
            <a:ext cx="976900" cy="14653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Mortal Kombat II (2025) - Custom Movie ...">
            <a:extLst>
              <a:ext uri="{FF2B5EF4-FFF2-40B4-BE49-F238E27FC236}">
                <a16:creationId xmlns:a16="http://schemas.microsoft.com/office/drawing/2014/main" id="{9E537812-479F-0241-02DB-E121EFFEA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35" y="2893901"/>
            <a:ext cx="984371" cy="14077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BDCD603-399D-A24D-FF9D-3882582619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3350" y="852216"/>
            <a:ext cx="976900" cy="14751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5AF15AC-DE3F-DC03-554D-8864AA7BAE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3564" y="882512"/>
            <a:ext cx="924941" cy="146557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72D16C5-E4FB-6F31-E8E0-116CEFDB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05" y="839083"/>
            <a:ext cx="998914" cy="147839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F960AD3-087B-A093-F839-372FA809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22" y="2893901"/>
            <a:ext cx="999618" cy="14527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FE084BC-FA2A-D66A-805D-ADD39C4E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71" y="2893901"/>
            <a:ext cx="1018302" cy="14527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A5F982E-9F48-63DE-D2BF-982F8CA43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62" y="2893901"/>
            <a:ext cx="1008874" cy="14527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28D900D-1603-2AD2-5F3B-0AE649152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67" y="4870061"/>
            <a:ext cx="1008874" cy="14527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B49FD4-10E1-0525-E052-5E87D256A054}"/>
              </a:ext>
            </a:extLst>
          </p:cNvPr>
          <p:cNvSpPr/>
          <p:nvPr/>
        </p:nvSpPr>
        <p:spPr>
          <a:xfrm>
            <a:off x="5593911" y="6411112"/>
            <a:ext cx="984371" cy="2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THE LONG WALK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9AB14F63-1ABC-D032-6242-E179E2D1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64" y="2893901"/>
            <a:ext cx="1127351" cy="14077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4F09FE-BD8B-9118-7DA7-83AE1998B34E}"/>
              </a:ext>
            </a:extLst>
          </p:cNvPr>
          <p:cNvSpPr/>
          <p:nvPr/>
        </p:nvSpPr>
        <p:spPr>
          <a:xfrm>
            <a:off x="9811330" y="4566402"/>
            <a:ext cx="1160761" cy="232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2060"/>
                </a:solidFill>
              </a:rPr>
              <a:t>ANACONDA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B5613634-2F84-DC27-2445-459B8636D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06" y="4870061"/>
            <a:ext cx="1032145" cy="148628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1ABEBA-3B5D-3140-54FE-DC2F16C713EC}"/>
              </a:ext>
            </a:extLst>
          </p:cNvPr>
          <p:cNvSpPr/>
          <p:nvPr/>
        </p:nvSpPr>
        <p:spPr>
          <a:xfrm>
            <a:off x="6825818" y="6406684"/>
            <a:ext cx="1126227" cy="314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>
                <a:solidFill>
                  <a:srgbClr val="002060"/>
                </a:solidFill>
              </a:rPr>
              <a:t>HIM</a:t>
            </a:r>
            <a:endParaRPr lang="fr-FR" sz="10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52F75-4D24-C5B0-6A39-B92BDB4F14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27172" y="852127"/>
            <a:ext cx="951110" cy="15070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</p:spPr>
      </p:pic>
    </p:spTree>
    <p:extLst>
      <p:ext uri="{BB962C8B-B14F-4D97-AF65-F5344CB8AC3E}">
        <p14:creationId xmlns:p14="http://schemas.microsoft.com/office/powerpoint/2010/main" val="418487369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98C87-9435-7573-0DFF-56F23F38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C2F-7F96-4C5D-94FE-075985D58506}" type="slidenum">
              <a:rPr lang="nl-NL" smtClean="0"/>
              <a:t>5</a:t>
            </a:fld>
            <a:endParaRPr lang="nl-NL"/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051B8398-3A4B-92FC-A2BC-F768C5BFABA1}"/>
              </a:ext>
            </a:extLst>
          </p:cNvPr>
          <p:cNvSpPr txBox="1"/>
          <p:nvPr/>
        </p:nvSpPr>
        <p:spPr>
          <a:xfrm>
            <a:off x="9352465" y="5445618"/>
            <a:ext cx="2115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nl-BE" sz="2000" b="1" i="1">
                <a:solidFill>
                  <a:schemeClr val="accent1"/>
                </a:solidFill>
                <a:latin typeface="+mn-lt"/>
              </a:rPr>
              <a:t>And many more 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D82141-9D55-090B-52B0-843D15A4C889}"/>
              </a:ext>
            </a:extLst>
          </p:cNvPr>
          <p:cNvGrpSpPr/>
          <p:nvPr/>
        </p:nvGrpSpPr>
        <p:grpSpPr>
          <a:xfrm>
            <a:off x="724085" y="1012273"/>
            <a:ext cx="9706247" cy="4410755"/>
            <a:chOff x="263253" y="1278842"/>
            <a:chExt cx="10175512" cy="47016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499AD-7EEC-CA08-ED16-2104055FA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89" y="1280070"/>
              <a:ext cx="1559878" cy="2299062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/>
          </p:spPr>
        </p:pic>
        <p:pic>
          <p:nvPicPr>
            <p:cNvPr id="9" name="Picture 8" descr="Poster of Scream 7">
              <a:extLst>
                <a:ext uri="{FF2B5EF4-FFF2-40B4-BE49-F238E27FC236}">
                  <a16:creationId xmlns:a16="http://schemas.microsoft.com/office/drawing/2014/main" id="{B56AF73B-82E2-CD26-8C17-3E94EA24D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53" y="1280071"/>
              <a:ext cx="1559878" cy="2296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Avengers: Doomsday (2026) - IMDb">
              <a:extLst>
                <a:ext uri="{FF2B5EF4-FFF2-40B4-BE49-F238E27FC236}">
                  <a16:creationId xmlns:a16="http://schemas.microsoft.com/office/drawing/2014/main" id="{43E949DF-C477-A46D-38DB-A3D3CE50F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342" y="1280071"/>
              <a:ext cx="1578296" cy="2296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Toy Story 5 - Wikipedia">
              <a:extLst>
                <a:ext uri="{FF2B5EF4-FFF2-40B4-BE49-F238E27FC236}">
                  <a16:creationId xmlns:a16="http://schemas.microsoft.com/office/drawing/2014/main" id="{C64B197C-15F4-14F6-0B6C-06580DD16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745" y="1281250"/>
              <a:ext cx="1669737" cy="2296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🚨&quot;The Mandalorian and Grogu&quot; panel at Star Wars Celebration Japan on April  18 will be 10:00 A.M. - 11:00 A.M. JST. ✨ The film is scheduled to release  on May 22, 2026. #themandalorianandgrogu #starwarscelebrationjapan #starwars">
              <a:extLst>
                <a:ext uri="{FF2B5EF4-FFF2-40B4-BE49-F238E27FC236}">
                  <a16:creationId xmlns:a16="http://schemas.microsoft.com/office/drawing/2014/main" id="{4F50134E-4848-F86B-FE23-0A30EDE57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206" y="1280069"/>
              <a:ext cx="1744070" cy="229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Amazon.com: Supergirl: Woman of Tomorrow: 9781779515681: King, Tom, Evely,  Bilquis: Books">
              <a:extLst>
                <a:ext uri="{FF2B5EF4-FFF2-40B4-BE49-F238E27FC236}">
                  <a16:creationId xmlns:a16="http://schemas.microsoft.com/office/drawing/2014/main" id="{C0E3241B-96EB-38DE-A12F-21E014256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341" y="3708876"/>
              <a:ext cx="1578063" cy="226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The Odyssey (2026 film) - Wikipedia">
              <a:extLst>
                <a:ext uri="{FF2B5EF4-FFF2-40B4-BE49-F238E27FC236}">
                  <a16:creationId xmlns:a16="http://schemas.microsoft.com/office/drawing/2014/main" id="{162FD5D7-52B5-FE0D-0998-392720F07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0954" y="1278842"/>
              <a:ext cx="1477811" cy="2296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Moana and Maui are back, 🐚🌊🪝 , Watch the new trailer for Disney’s  #Moana2 now and see the movie only in theaters November 27, 2024!, 🏷️:  #moana #therock #disney #disneyworld">
              <a:extLst>
                <a:ext uri="{FF2B5EF4-FFF2-40B4-BE49-F238E27FC236}">
                  <a16:creationId xmlns:a16="http://schemas.microsoft.com/office/drawing/2014/main" id="{9EBEF246-BBBA-5776-9E6E-96369F099C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7" r="20466" b="19793"/>
            <a:stretch>
              <a:fillRect/>
            </a:stretch>
          </p:blipFill>
          <p:spPr bwMode="auto">
            <a:xfrm>
              <a:off x="8960954" y="3708876"/>
              <a:ext cx="1477811" cy="226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The Hunger Games: Sunrise on the Reaping by themockingjaysnest on DeviantArt">
              <a:extLst>
                <a:ext uri="{FF2B5EF4-FFF2-40B4-BE49-F238E27FC236}">
                  <a16:creationId xmlns:a16="http://schemas.microsoft.com/office/drawing/2014/main" id="{10B3B999-DC3C-0541-5964-B62DC973A5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8" r="8477"/>
            <a:stretch>
              <a:fillRect/>
            </a:stretch>
          </p:blipFill>
          <p:spPr bwMode="auto">
            <a:xfrm>
              <a:off x="263253" y="3710560"/>
              <a:ext cx="1559878" cy="226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Ice Age 6 (2026) - IMDb">
              <a:extLst>
                <a:ext uri="{FF2B5EF4-FFF2-40B4-BE49-F238E27FC236}">
                  <a16:creationId xmlns:a16="http://schemas.microsoft.com/office/drawing/2014/main" id="{726B7574-0316-8A4E-D330-DDE7D0A52C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4" r="9340"/>
            <a:stretch>
              <a:fillRect/>
            </a:stretch>
          </p:blipFill>
          <p:spPr bwMode="auto">
            <a:xfrm>
              <a:off x="3622745" y="3702377"/>
              <a:ext cx="1646193" cy="2278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Dune: Part Three (2026) directed by Denis Villeneuve • Film + cast •  Letterboxd">
              <a:extLst>
                <a:ext uri="{FF2B5EF4-FFF2-40B4-BE49-F238E27FC236}">
                  <a16:creationId xmlns:a16="http://schemas.microsoft.com/office/drawing/2014/main" id="{D6434F52-D0E5-23F5-7682-31311F1DD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89" y="3702376"/>
              <a:ext cx="1559878" cy="2271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e Super Mario Bros. Movie 2 (2026)">
              <a:extLst>
                <a:ext uri="{FF2B5EF4-FFF2-40B4-BE49-F238E27FC236}">
                  <a16:creationId xmlns:a16="http://schemas.microsoft.com/office/drawing/2014/main" id="{9AC64202-7BF6-7394-C82E-F54B0665D8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01"/>
            <a:stretch>
              <a:fillRect/>
            </a:stretch>
          </p:blipFill>
          <p:spPr bwMode="auto">
            <a:xfrm>
              <a:off x="7068554" y="3703287"/>
              <a:ext cx="1744071" cy="227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EF9CE63-D7B5-FBEC-E82F-620D66FFE17A}"/>
              </a:ext>
            </a:extLst>
          </p:cNvPr>
          <p:cNvSpPr txBox="1">
            <a:spLocks/>
          </p:cNvSpPr>
          <p:nvPr/>
        </p:nvSpPr>
        <p:spPr>
          <a:xfrm>
            <a:off x="374578" y="119415"/>
            <a:ext cx="1186222" cy="900210"/>
          </a:xfrm>
          <a:prstGeom prst="rect">
            <a:avLst/>
          </a:prstGeom>
          <a:noFill/>
        </p:spPr>
        <p:txBody>
          <a:bodyPr vert="horz" wrap="none" lIns="0" tIns="0" rIns="0" bIns="288000" rtlCol="0">
            <a:sp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BE" sz="4400" dirty="0">
                <a:gradFill>
                  <a:gsLst>
                    <a:gs pos="50000">
                      <a:schemeClr val="accent1">
                        <a:lumMod val="90000"/>
                        <a:lumOff val="10000"/>
                      </a:schemeClr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l-BE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920811292"/>
      </p:ext>
    </p:extLst>
  </p:cSld>
  <p:clrMapOvr>
    <a:masterClrMapping/>
  </p:clrMapOvr>
</p:sld>
</file>

<file path=ppt/theme/theme1.xml><?xml version="1.0" encoding="utf-8"?>
<a:theme xmlns:a="http://schemas.openxmlformats.org/drawingml/2006/main" name="Kinepolis">
  <a:themeElements>
    <a:clrScheme name="Kinepol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261"/>
      </a:accent1>
      <a:accent2>
        <a:srgbClr val="00B2D9"/>
      </a:accent2>
      <a:accent3>
        <a:srgbClr val="ED1C24"/>
      </a:accent3>
      <a:accent4>
        <a:srgbClr val="FCB04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epoli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inepolis">
  <a:themeElements>
    <a:clrScheme name="Kinepol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261"/>
      </a:accent1>
      <a:accent2>
        <a:srgbClr val="00B2D9"/>
      </a:accent2>
      <a:accent3>
        <a:srgbClr val="ED1C24"/>
      </a:accent3>
      <a:accent4>
        <a:srgbClr val="FCB04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epoli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f2ef9-f919-4f9e-8aa7-a3fe1a18ddae">
      <Terms xmlns="http://schemas.microsoft.com/office/infopath/2007/PartnerControls"/>
    </lcf76f155ced4ddcb4097134ff3c332f>
    <TaxCatchAll xmlns="0f1a2514-419b-488f-b1a9-c132fabd1524" xsi:nil="true"/>
    <ArchiverLinkFileType xmlns="febf2ef9-f919-4f9e-8aa7-a3fe1a18dd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160E869E276E45AE1AD5DA362522B7" ma:contentTypeVersion="1958" ma:contentTypeDescription="Create a new document." ma:contentTypeScope="" ma:versionID="b1c20704b0df10ea6d2f4b32acc2b347">
  <xsd:schema xmlns:xsd="http://www.w3.org/2001/XMLSchema" xmlns:xs="http://www.w3.org/2001/XMLSchema" xmlns:p="http://schemas.microsoft.com/office/2006/metadata/properties" xmlns:ns2="febf2ef9-f919-4f9e-8aa7-a3fe1a18ddae" xmlns:ns3="0f1a2514-419b-488f-b1a9-c132fabd1524" targetNamespace="http://schemas.microsoft.com/office/2006/metadata/properties" ma:root="true" ma:fieldsID="a98434fd287a6593b6a4623ec43e0077" ns2:_="" ns3:_="">
    <xsd:import namespace="febf2ef9-f919-4f9e-8aa7-a3fe1a18ddae"/>
    <xsd:import namespace="0f1a2514-419b-488f-b1a9-c132fabd15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ArchiverLinkFil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f2ef9-f919-4f9e-8aa7-a3fe1a18d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2a669f-b852-43e5-af06-dba7be3ab5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chiverLinkFileType" ma:index="27" nillable="true" ma:displayName="ArchiverLinkFileType" ma:hidden="true" ma:internalName="ArchiverLink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a2514-419b-488f-b1a9-c132fabd152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8a87da-6da2-40b8-83b5-aee44817c5c3}" ma:internalName="TaxCatchAll" ma:showField="CatchAllData" ma:web="0f1a2514-419b-488f-b1a9-c132fabd15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636EE5-C333-4473-8947-7C190038D000}">
  <ds:schemaRefs>
    <ds:schemaRef ds:uri="http://purl.org/dc/dcmitype/"/>
    <ds:schemaRef ds:uri="0f1a2514-419b-488f-b1a9-c132fabd1524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febf2ef9-f919-4f9e-8aa7-a3fe1a18dda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C95FF59-0C7A-4544-B5F3-F57BFB02E531}"/>
</file>

<file path=customXml/itemProps3.xml><?xml version="1.0" encoding="utf-8"?>
<ds:datastoreItem xmlns:ds="http://schemas.openxmlformats.org/officeDocument/2006/customXml" ds:itemID="{70C623E5-0521-4FB4-8DB5-0A7FC85660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172</Words>
  <Application>Microsoft Office PowerPoint</Application>
  <PresentationFormat>Widescreen</PresentationFormat>
  <Paragraphs>61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Perfograma</vt:lpstr>
      <vt:lpstr>Trebuchet MS</vt:lpstr>
      <vt:lpstr>Wingdings</vt:lpstr>
      <vt:lpstr>Kinepolis</vt:lpstr>
      <vt:lpstr>1_Kinepolis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Meyniel</dc:creator>
  <cp:lastModifiedBy>Tine Duyck</cp:lastModifiedBy>
  <cp:revision>36</cp:revision>
  <dcterms:created xsi:type="dcterms:W3CDTF">2020-12-16T10:47:52Z</dcterms:created>
  <dcterms:modified xsi:type="dcterms:W3CDTF">2025-10-03T13:03:01Z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0x01010078160E869E276E45AE1AD5DA362522B7</vt:lpwstr>
  </property>
</Properties>
</file>